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9" r:id="rId1"/>
  </p:sldMasterIdLst>
  <p:notesMasterIdLst>
    <p:notesMasterId r:id="rId21"/>
  </p:notesMasterIdLst>
  <p:sldIdLst>
    <p:sldId id="264" r:id="rId2"/>
    <p:sldId id="292" r:id="rId3"/>
    <p:sldId id="283" r:id="rId4"/>
    <p:sldId id="267" r:id="rId5"/>
    <p:sldId id="287" r:id="rId6"/>
    <p:sldId id="300" r:id="rId7"/>
    <p:sldId id="308" r:id="rId8"/>
    <p:sldId id="309" r:id="rId9"/>
    <p:sldId id="294" r:id="rId10"/>
    <p:sldId id="302" r:id="rId11"/>
    <p:sldId id="295" r:id="rId12"/>
    <p:sldId id="303" r:id="rId13"/>
    <p:sldId id="298" r:id="rId14"/>
    <p:sldId id="304" r:id="rId15"/>
    <p:sldId id="299" r:id="rId16"/>
    <p:sldId id="305" r:id="rId17"/>
    <p:sldId id="282" r:id="rId18"/>
    <p:sldId id="306" r:id="rId19"/>
    <p:sldId id="266" r:id="rId20"/>
  </p:sldIdLst>
  <p:sldSz cx="12192000" cy="6858000"/>
  <p:notesSz cx="6858000" cy="9144000"/>
  <p:embeddedFontLst>
    <p:embeddedFont>
      <p:font typeface="微软雅黑" panose="020B0503020204020204" pitchFamily="34" charset="-122"/>
      <p:regular r:id="rId22"/>
      <p:bold r:id="rId23"/>
    </p:embeddedFont>
    <p:embeddedFont>
      <p:font typeface="Calibri Light" panose="020F0302020204030204" pitchFamily="34" charset="0"/>
      <p:regular r:id="rId24"/>
      <p:italic r:id="rId25"/>
    </p:embeddedFont>
    <p:embeddedFont>
      <p:font typeface="Calibri" panose="020F0502020204030204" pitchFamily="34" charset="0"/>
      <p:regular r:id="rId26"/>
      <p:bold r:id="rId27"/>
      <p:italic r:id="rId28"/>
      <p:boldItalic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DA2"/>
    <a:srgbClr val="AFABAB"/>
    <a:srgbClr val="FF3300"/>
    <a:srgbClr val="8AAD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p:cViewPr varScale="1">
        <p:scale>
          <a:sx n="74" d="100"/>
          <a:sy n="74" d="100"/>
        </p:scale>
        <p:origin x="38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E85F8-3BEA-4A6F-B699-D3048656948F}" type="doc">
      <dgm:prSet loTypeId="urn:microsoft.com/office/officeart/2009/3/layout/HorizontalOrganizationChart" loCatId="hierarchy" qsTypeId="urn:microsoft.com/office/officeart/2005/8/quickstyle/simple1#1" qsCatId="simple" csTypeId="urn:microsoft.com/office/officeart/2005/8/colors/accent0_3" csCatId="mainScheme" phldr="1"/>
      <dgm:spPr/>
      <dgm:t>
        <a:bodyPr/>
        <a:lstStyle/>
        <a:p>
          <a:endParaRPr lang="zh-CN" altLang="en-US"/>
        </a:p>
      </dgm:t>
    </dgm:pt>
    <dgm:pt modelId="{6C5DDBE2-8101-40E2-ACD8-E54D5159A097}">
      <dgm:prSet phldrT="[文本]" custT="1"/>
      <dgm:spPr>
        <a:solidFill>
          <a:srgbClr val="2F8DA2"/>
        </a:solidFill>
        <a:ln>
          <a:solidFill>
            <a:srgbClr val="2F8DA2"/>
          </a:solidFill>
        </a:ln>
      </dgm:spPr>
      <dgm:t>
        <a:bodyPr/>
        <a:lstStyle/>
        <a:p>
          <a:r>
            <a:rPr lang="zh-CN" altLang="en-US" sz="2400" dirty="0" smtClean="0">
              <a:latin typeface="微软雅黑" panose="020B0503020204020204" pitchFamily="34" charset="-122"/>
              <a:ea typeface="微软雅黑" panose="020B0503020204020204" pitchFamily="34" charset="-122"/>
            </a:rPr>
            <a:t>人际沟通类试题</a:t>
          </a:r>
          <a:endParaRPr lang="zh-CN" altLang="en-US" sz="2400" dirty="0">
            <a:latin typeface="微软雅黑" panose="020B0503020204020204" pitchFamily="34" charset="-122"/>
            <a:ea typeface="微软雅黑" panose="020B0503020204020204" pitchFamily="34" charset="-122"/>
          </a:endParaRPr>
        </a:p>
      </dgm:t>
    </dgm:pt>
    <dgm:pt modelId="{FAB94C94-AEC7-4955-9050-F8969EF55964}" type="parTrans" cxnId="{61400612-1295-49D0-AE26-70A4FFA6B2CC}">
      <dgm:prSet/>
      <dgm:spPr/>
      <dgm:t>
        <a:bodyPr/>
        <a:lstStyle/>
        <a:p>
          <a:endParaRPr lang="zh-CN" altLang="en-US" sz="1900">
            <a:latin typeface="微软雅黑" panose="020B0503020204020204" pitchFamily="34" charset="-122"/>
            <a:ea typeface="微软雅黑" panose="020B0503020204020204" pitchFamily="34" charset="-122"/>
          </a:endParaRPr>
        </a:p>
      </dgm:t>
    </dgm:pt>
    <dgm:pt modelId="{2B65D4EE-0EB9-4730-A96D-EAECADA33F06}" type="sibTrans" cxnId="{61400612-1295-49D0-AE26-70A4FFA6B2CC}">
      <dgm:prSet/>
      <dgm:spPr/>
      <dgm:t>
        <a:bodyPr/>
        <a:lstStyle/>
        <a:p>
          <a:endParaRPr lang="zh-CN" altLang="en-US" sz="1900">
            <a:latin typeface="微软雅黑" panose="020B0503020204020204" pitchFamily="34" charset="-122"/>
            <a:ea typeface="微软雅黑" panose="020B0503020204020204" pitchFamily="34" charset="-122"/>
          </a:endParaRPr>
        </a:p>
      </dgm:t>
    </dgm:pt>
    <dgm:pt modelId="{20FC9621-BAA8-4840-B205-2FB36A8846B4}">
      <dgm:prSet phldrT="[文本]" custT="1"/>
      <dgm:spPr>
        <a:solidFill>
          <a:srgbClr val="2F8DA2"/>
        </a:solidFill>
        <a:ln>
          <a:solidFill>
            <a:srgbClr val="2F8DA2"/>
          </a:solidFill>
        </a:ln>
      </dgm:spPr>
      <dgm:t>
        <a:bodyPr/>
        <a:lstStyle/>
        <a:p>
          <a:r>
            <a:rPr lang="zh-CN" altLang="en-US" sz="2400" dirty="0" smtClean="0">
              <a:latin typeface="微软雅黑" panose="020B0503020204020204" pitchFamily="34" charset="-122"/>
              <a:ea typeface="微软雅黑" panose="020B0503020204020204" pitchFamily="34" charset="-122"/>
            </a:rPr>
            <a:t>与领导</a:t>
          </a:r>
          <a:endParaRPr lang="zh-CN" altLang="en-US" sz="2400" dirty="0">
            <a:latin typeface="微软雅黑" panose="020B0503020204020204" pitchFamily="34" charset="-122"/>
            <a:ea typeface="微软雅黑" panose="020B0503020204020204" pitchFamily="34" charset="-122"/>
          </a:endParaRPr>
        </a:p>
      </dgm:t>
    </dgm:pt>
    <dgm:pt modelId="{20A7C697-1947-4C8A-8C7B-380B761341ED}" type="parTrans" cxnId="{7F6F1993-92AD-40B5-8A09-E1C4DC4C1D09}">
      <dgm:prSet/>
      <dgm:spPr>
        <a:ln>
          <a:solidFill>
            <a:srgbClr val="2F8DA2"/>
          </a:solidFill>
        </a:ln>
      </dgm:spPr>
      <dgm:t>
        <a:bodyPr/>
        <a:lstStyle/>
        <a:p>
          <a:endParaRPr lang="zh-CN" altLang="en-US" sz="1900">
            <a:latin typeface="微软雅黑" panose="020B0503020204020204" pitchFamily="34" charset="-122"/>
            <a:ea typeface="微软雅黑" panose="020B0503020204020204" pitchFamily="34" charset="-122"/>
          </a:endParaRPr>
        </a:p>
      </dgm:t>
    </dgm:pt>
    <dgm:pt modelId="{4C597B2A-E43B-4921-B325-541361896692}" type="sibTrans" cxnId="{7F6F1993-92AD-40B5-8A09-E1C4DC4C1D09}">
      <dgm:prSet/>
      <dgm:spPr/>
      <dgm:t>
        <a:bodyPr/>
        <a:lstStyle/>
        <a:p>
          <a:endParaRPr lang="zh-CN" altLang="en-US" sz="1900">
            <a:latin typeface="微软雅黑" panose="020B0503020204020204" pitchFamily="34" charset="-122"/>
            <a:ea typeface="微软雅黑" panose="020B0503020204020204" pitchFamily="34" charset="-122"/>
          </a:endParaRPr>
        </a:p>
      </dgm:t>
    </dgm:pt>
    <dgm:pt modelId="{3DD90399-EA0D-452E-AD40-6AAD449C596E}">
      <dgm:prSet phldrT="[文本]" custT="1"/>
      <dgm:spPr>
        <a:solidFill>
          <a:srgbClr val="2F8DA2"/>
        </a:solidFill>
        <a:ln>
          <a:solidFill>
            <a:srgbClr val="2F8DA2"/>
          </a:solidFill>
        </a:ln>
      </dgm:spPr>
      <dgm:t>
        <a:bodyPr/>
        <a:lstStyle/>
        <a:p>
          <a:r>
            <a:rPr lang="zh-CN" altLang="en-US" sz="2400" dirty="0" smtClean="0">
              <a:latin typeface="微软雅黑" panose="020B0503020204020204" pitchFamily="34" charset="-122"/>
              <a:ea typeface="微软雅黑" panose="020B0503020204020204" pitchFamily="34" charset="-122"/>
            </a:rPr>
            <a:t>与同事</a:t>
          </a:r>
          <a:endParaRPr lang="zh-CN" altLang="en-US" sz="2400" dirty="0">
            <a:latin typeface="微软雅黑" panose="020B0503020204020204" pitchFamily="34" charset="-122"/>
            <a:ea typeface="微软雅黑" panose="020B0503020204020204" pitchFamily="34" charset="-122"/>
          </a:endParaRPr>
        </a:p>
      </dgm:t>
    </dgm:pt>
    <dgm:pt modelId="{D12FCD33-A3F4-4CFA-B67F-7319D7B8D882}" type="parTrans" cxnId="{0A6FA7AE-20F7-47B4-89A8-26ADA010104D}">
      <dgm:prSet/>
      <dgm:spPr>
        <a:ln>
          <a:solidFill>
            <a:srgbClr val="2F8DA2"/>
          </a:solidFill>
        </a:ln>
      </dgm:spPr>
      <dgm:t>
        <a:bodyPr/>
        <a:lstStyle/>
        <a:p>
          <a:endParaRPr lang="zh-CN" altLang="en-US" sz="1900">
            <a:latin typeface="微软雅黑" panose="020B0503020204020204" pitchFamily="34" charset="-122"/>
            <a:ea typeface="微软雅黑" panose="020B0503020204020204" pitchFamily="34" charset="-122"/>
          </a:endParaRPr>
        </a:p>
      </dgm:t>
    </dgm:pt>
    <dgm:pt modelId="{01191DDB-CDEA-417E-8F48-0FF82CABD391}" type="sibTrans" cxnId="{0A6FA7AE-20F7-47B4-89A8-26ADA010104D}">
      <dgm:prSet/>
      <dgm:spPr/>
      <dgm:t>
        <a:bodyPr/>
        <a:lstStyle/>
        <a:p>
          <a:endParaRPr lang="zh-CN" altLang="en-US" sz="1900">
            <a:latin typeface="微软雅黑" panose="020B0503020204020204" pitchFamily="34" charset="-122"/>
            <a:ea typeface="微软雅黑" panose="020B0503020204020204" pitchFamily="34" charset="-122"/>
          </a:endParaRPr>
        </a:p>
      </dgm:t>
    </dgm:pt>
    <dgm:pt modelId="{4C9FB7CD-BE27-44E1-B8C2-DB6641DEC69F}">
      <dgm:prSet custT="1"/>
      <dgm:spPr>
        <a:solidFill>
          <a:srgbClr val="2F8DA2"/>
        </a:solidFill>
        <a:ln>
          <a:solidFill>
            <a:srgbClr val="2F8DA2"/>
          </a:solidFill>
        </a:ln>
      </dgm:spPr>
      <dgm:t>
        <a:bodyPr/>
        <a:lstStyle/>
        <a:p>
          <a:r>
            <a:rPr lang="zh-CN" altLang="en-US" sz="2400" dirty="0" smtClean="0">
              <a:latin typeface="微软雅黑" panose="020B0503020204020204" pitchFamily="34" charset="-122"/>
              <a:ea typeface="微软雅黑" panose="020B0503020204020204" pitchFamily="34" charset="-122"/>
            </a:rPr>
            <a:t>与亲戚、朋友、同学</a:t>
          </a:r>
          <a:endParaRPr lang="zh-CN" altLang="en-US" sz="2400" dirty="0">
            <a:latin typeface="微软雅黑" panose="020B0503020204020204" pitchFamily="34" charset="-122"/>
            <a:ea typeface="微软雅黑" panose="020B0503020204020204" pitchFamily="34" charset="-122"/>
          </a:endParaRPr>
        </a:p>
      </dgm:t>
    </dgm:pt>
    <dgm:pt modelId="{D3EB4FC8-B1AB-4A77-B3FA-7E0C01F70184}" type="parTrans" cxnId="{E0E5CFFE-C9C7-41B7-BE2B-17D3DDCE5939}">
      <dgm:prSet/>
      <dgm:spPr>
        <a:ln>
          <a:solidFill>
            <a:srgbClr val="2F8DA2"/>
          </a:solidFill>
        </a:ln>
      </dgm:spPr>
      <dgm:t>
        <a:bodyPr/>
        <a:lstStyle/>
        <a:p>
          <a:endParaRPr lang="zh-CN" altLang="en-US" sz="1900">
            <a:latin typeface="微软雅黑" panose="020B0503020204020204" pitchFamily="34" charset="-122"/>
            <a:ea typeface="微软雅黑" panose="020B0503020204020204" pitchFamily="34" charset="-122"/>
          </a:endParaRPr>
        </a:p>
      </dgm:t>
    </dgm:pt>
    <dgm:pt modelId="{B94548AB-0BE5-4107-B18C-C936836DB2C9}" type="sibTrans" cxnId="{E0E5CFFE-C9C7-41B7-BE2B-17D3DDCE5939}">
      <dgm:prSet/>
      <dgm:spPr/>
      <dgm:t>
        <a:bodyPr/>
        <a:lstStyle/>
        <a:p>
          <a:endParaRPr lang="zh-CN" altLang="en-US" sz="1900">
            <a:latin typeface="微软雅黑" panose="020B0503020204020204" pitchFamily="34" charset="-122"/>
            <a:ea typeface="微软雅黑" panose="020B0503020204020204" pitchFamily="34" charset="-122"/>
          </a:endParaRPr>
        </a:p>
      </dgm:t>
    </dgm:pt>
    <dgm:pt modelId="{666DFF57-482E-480B-8C7A-2059348CCFE4}" type="pres">
      <dgm:prSet presAssocID="{FB8E85F8-3BEA-4A6F-B699-D3048656948F}" presName="hierChild1" presStyleCnt="0">
        <dgm:presLayoutVars>
          <dgm:orgChart val="1"/>
          <dgm:chPref val="1"/>
          <dgm:dir/>
          <dgm:animOne val="branch"/>
          <dgm:animLvl val="lvl"/>
          <dgm:resizeHandles/>
        </dgm:presLayoutVars>
      </dgm:prSet>
      <dgm:spPr/>
      <dgm:t>
        <a:bodyPr/>
        <a:lstStyle/>
        <a:p>
          <a:endParaRPr lang="zh-CN" altLang="en-US"/>
        </a:p>
      </dgm:t>
    </dgm:pt>
    <dgm:pt modelId="{54B10E27-AE3E-49D1-8055-A828F2797ED0}" type="pres">
      <dgm:prSet presAssocID="{6C5DDBE2-8101-40E2-ACD8-E54D5159A097}" presName="hierRoot1" presStyleCnt="0">
        <dgm:presLayoutVars>
          <dgm:hierBranch val="init"/>
        </dgm:presLayoutVars>
      </dgm:prSet>
      <dgm:spPr/>
    </dgm:pt>
    <dgm:pt modelId="{9196F8EB-AF3A-4E10-9E83-100FB959C400}" type="pres">
      <dgm:prSet presAssocID="{6C5DDBE2-8101-40E2-ACD8-E54D5159A097}" presName="rootComposite1" presStyleCnt="0"/>
      <dgm:spPr/>
    </dgm:pt>
    <dgm:pt modelId="{E6A3E541-4FD1-4BC7-B322-CB1A88813DCA}" type="pres">
      <dgm:prSet presAssocID="{6C5DDBE2-8101-40E2-ACD8-E54D5159A097}" presName="rootText1" presStyleLbl="node0" presStyleIdx="0" presStyleCnt="1">
        <dgm:presLayoutVars>
          <dgm:chPref val="3"/>
        </dgm:presLayoutVars>
      </dgm:prSet>
      <dgm:spPr>
        <a:prstGeom prst="roundRect">
          <a:avLst/>
        </a:prstGeom>
      </dgm:spPr>
      <dgm:t>
        <a:bodyPr/>
        <a:lstStyle/>
        <a:p>
          <a:endParaRPr lang="zh-CN" altLang="en-US"/>
        </a:p>
      </dgm:t>
    </dgm:pt>
    <dgm:pt modelId="{B3F7B5E7-1C01-47CC-8F4F-7C13D49D22F4}" type="pres">
      <dgm:prSet presAssocID="{6C5DDBE2-8101-40E2-ACD8-E54D5159A097}" presName="rootConnector1" presStyleLbl="node1" presStyleIdx="0" presStyleCnt="0"/>
      <dgm:spPr/>
      <dgm:t>
        <a:bodyPr/>
        <a:lstStyle/>
        <a:p>
          <a:endParaRPr lang="zh-CN" altLang="en-US"/>
        </a:p>
      </dgm:t>
    </dgm:pt>
    <dgm:pt modelId="{986763F1-673E-4BBE-8E7E-372EC36E5AC9}" type="pres">
      <dgm:prSet presAssocID="{6C5DDBE2-8101-40E2-ACD8-E54D5159A097}" presName="hierChild2" presStyleCnt="0"/>
      <dgm:spPr/>
    </dgm:pt>
    <dgm:pt modelId="{F6AC1354-33E8-4922-BF65-C3636B67A059}" type="pres">
      <dgm:prSet presAssocID="{20A7C697-1947-4C8A-8C7B-380B761341ED}" presName="Name64" presStyleLbl="parChTrans1D2" presStyleIdx="0" presStyleCnt="3"/>
      <dgm:spPr/>
      <dgm:t>
        <a:bodyPr/>
        <a:lstStyle/>
        <a:p>
          <a:endParaRPr lang="zh-CN" altLang="en-US"/>
        </a:p>
      </dgm:t>
    </dgm:pt>
    <dgm:pt modelId="{CA63B795-445A-4383-A709-790980DB7092}" type="pres">
      <dgm:prSet presAssocID="{20FC9621-BAA8-4840-B205-2FB36A8846B4}" presName="hierRoot2" presStyleCnt="0">
        <dgm:presLayoutVars>
          <dgm:hierBranch val="init"/>
        </dgm:presLayoutVars>
      </dgm:prSet>
      <dgm:spPr/>
    </dgm:pt>
    <dgm:pt modelId="{03511171-5F57-4EA7-8E0A-2100E7262C1D}" type="pres">
      <dgm:prSet presAssocID="{20FC9621-BAA8-4840-B205-2FB36A8846B4}" presName="rootComposite" presStyleCnt="0"/>
      <dgm:spPr/>
    </dgm:pt>
    <dgm:pt modelId="{026B21DF-B1C7-4CD4-8DE1-F028A9166768}" type="pres">
      <dgm:prSet presAssocID="{20FC9621-BAA8-4840-B205-2FB36A8846B4}" presName="rootText" presStyleLbl="node2" presStyleIdx="0" presStyleCnt="3" custScaleX="119681">
        <dgm:presLayoutVars>
          <dgm:chPref val="3"/>
        </dgm:presLayoutVars>
      </dgm:prSet>
      <dgm:spPr>
        <a:prstGeom prst="roundRect">
          <a:avLst/>
        </a:prstGeom>
      </dgm:spPr>
      <dgm:t>
        <a:bodyPr/>
        <a:lstStyle/>
        <a:p>
          <a:endParaRPr lang="zh-CN" altLang="en-US"/>
        </a:p>
      </dgm:t>
    </dgm:pt>
    <dgm:pt modelId="{ABCF2899-B120-49FA-ABE3-77C32D62DA6F}" type="pres">
      <dgm:prSet presAssocID="{20FC9621-BAA8-4840-B205-2FB36A8846B4}" presName="rootConnector" presStyleLbl="node2" presStyleIdx="0" presStyleCnt="3"/>
      <dgm:spPr/>
      <dgm:t>
        <a:bodyPr/>
        <a:lstStyle/>
        <a:p>
          <a:endParaRPr lang="zh-CN" altLang="en-US"/>
        </a:p>
      </dgm:t>
    </dgm:pt>
    <dgm:pt modelId="{D0653C35-439A-48B4-BFC3-C92D91250C1D}" type="pres">
      <dgm:prSet presAssocID="{20FC9621-BAA8-4840-B205-2FB36A8846B4}" presName="hierChild4" presStyleCnt="0"/>
      <dgm:spPr/>
    </dgm:pt>
    <dgm:pt modelId="{ADDA23D1-FE9D-4C73-8F8D-21855950FC72}" type="pres">
      <dgm:prSet presAssocID="{20FC9621-BAA8-4840-B205-2FB36A8846B4}" presName="hierChild5" presStyleCnt="0"/>
      <dgm:spPr/>
    </dgm:pt>
    <dgm:pt modelId="{DE334FDF-A0EE-4868-9E13-B2397462C39F}" type="pres">
      <dgm:prSet presAssocID="{D12FCD33-A3F4-4CFA-B67F-7319D7B8D882}" presName="Name64" presStyleLbl="parChTrans1D2" presStyleIdx="1" presStyleCnt="3"/>
      <dgm:spPr/>
      <dgm:t>
        <a:bodyPr/>
        <a:lstStyle/>
        <a:p>
          <a:endParaRPr lang="zh-CN" altLang="en-US"/>
        </a:p>
      </dgm:t>
    </dgm:pt>
    <dgm:pt modelId="{8A99E397-CFB7-44F2-A51E-A6215C01DFC3}" type="pres">
      <dgm:prSet presAssocID="{3DD90399-EA0D-452E-AD40-6AAD449C596E}" presName="hierRoot2" presStyleCnt="0">
        <dgm:presLayoutVars>
          <dgm:hierBranch val="init"/>
        </dgm:presLayoutVars>
      </dgm:prSet>
      <dgm:spPr/>
    </dgm:pt>
    <dgm:pt modelId="{BFE2F5FC-6F1E-4965-BDB7-AD578CCD6090}" type="pres">
      <dgm:prSet presAssocID="{3DD90399-EA0D-452E-AD40-6AAD449C596E}" presName="rootComposite" presStyleCnt="0"/>
      <dgm:spPr/>
    </dgm:pt>
    <dgm:pt modelId="{E8DCC278-C8B5-466B-9778-35BC7061B5D0}" type="pres">
      <dgm:prSet presAssocID="{3DD90399-EA0D-452E-AD40-6AAD449C596E}" presName="rootText" presStyleLbl="node2" presStyleIdx="1" presStyleCnt="3" custScaleX="119681">
        <dgm:presLayoutVars>
          <dgm:chPref val="3"/>
        </dgm:presLayoutVars>
      </dgm:prSet>
      <dgm:spPr>
        <a:prstGeom prst="roundRect">
          <a:avLst/>
        </a:prstGeom>
      </dgm:spPr>
      <dgm:t>
        <a:bodyPr/>
        <a:lstStyle/>
        <a:p>
          <a:endParaRPr lang="zh-CN" altLang="en-US"/>
        </a:p>
      </dgm:t>
    </dgm:pt>
    <dgm:pt modelId="{7F1C9560-824E-4FF4-A893-849A17887720}" type="pres">
      <dgm:prSet presAssocID="{3DD90399-EA0D-452E-AD40-6AAD449C596E}" presName="rootConnector" presStyleLbl="node2" presStyleIdx="1" presStyleCnt="3"/>
      <dgm:spPr/>
      <dgm:t>
        <a:bodyPr/>
        <a:lstStyle/>
        <a:p>
          <a:endParaRPr lang="zh-CN" altLang="en-US"/>
        </a:p>
      </dgm:t>
    </dgm:pt>
    <dgm:pt modelId="{5F82F7B5-222F-4F78-A4CD-6307FB9ABF90}" type="pres">
      <dgm:prSet presAssocID="{3DD90399-EA0D-452E-AD40-6AAD449C596E}" presName="hierChild4" presStyleCnt="0"/>
      <dgm:spPr/>
    </dgm:pt>
    <dgm:pt modelId="{4FC8B9D4-98E2-43EA-9A6B-59972D8E9CD6}" type="pres">
      <dgm:prSet presAssocID="{3DD90399-EA0D-452E-AD40-6AAD449C596E}" presName="hierChild5" presStyleCnt="0"/>
      <dgm:spPr/>
    </dgm:pt>
    <dgm:pt modelId="{F87609AA-C720-4F4C-8667-11D4AA4DC981}" type="pres">
      <dgm:prSet presAssocID="{D3EB4FC8-B1AB-4A77-B3FA-7E0C01F70184}" presName="Name64" presStyleLbl="parChTrans1D2" presStyleIdx="2" presStyleCnt="3"/>
      <dgm:spPr/>
      <dgm:t>
        <a:bodyPr/>
        <a:lstStyle/>
        <a:p>
          <a:endParaRPr lang="zh-CN" altLang="en-US"/>
        </a:p>
      </dgm:t>
    </dgm:pt>
    <dgm:pt modelId="{87636D24-55F2-429B-B2B3-296451249CF7}" type="pres">
      <dgm:prSet presAssocID="{4C9FB7CD-BE27-44E1-B8C2-DB6641DEC69F}" presName="hierRoot2" presStyleCnt="0">
        <dgm:presLayoutVars>
          <dgm:hierBranch val="init"/>
        </dgm:presLayoutVars>
      </dgm:prSet>
      <dgm:spPr/>
    </dgm:pt>
    <dgm:pt modelId="{FADEAC6C-371A-4844-89B1-EC8C665F1458}" type="pres">
      <dgm:prSet presAssocID="{4C9FB7CD-BE27-44E1-B8C2-DB6641DEC69F}" presName="rootComposite" presStyleCnt="0"/>
      <dgm:spPr/>
    </dgm:pt>
    <dgm:pt modelId="{99B88948-BB0F-4031-A093-ADC194437EDD}" type="pres">
      <dgm:prSet presAssocID="{4C9FB7CD-BE27-44E1-B8C2-DB6641DEC69F}" presName="rootText" presStyleLbl="node2" presStyleIdx="2" presStyleCnt="3" custScaleX="119681">
        <dgm:presLayoutVars>
          <dgm:chPref val="3"/>
        </dgm:presLayoutVars>
      </dgm:prSet>
      <dgm:spPr>
        <a:prstGeom prst="roundRect">
          <a:avLst/>
        </a:prstGeom>
      </dgm:spPr>
      <dgm:t>
        <a:bodyPr/>
        <a:lstStyle/>
        <a:p>
          <a:endParaRPr lang="zh-CN" altLang="en-US"/>
        </a:p>
      </dgm:t>
    </dgm:pt>
    <dgm:pt modelId="{A3869ADB-C4BB-411C-892E-94ECD1E31C5C}" type="pres">
      <dgm:prSet presAssocID="{4C9FB7CD-BE27-44E1-B8C2-DB6641DEC69F}" presName="rootConnector" presStyleLbl="node2" presStyleIdx="2" presStyleCnt="3"/>
      <dgm:spPr/>
      <dgm:t>
        <a:bodyPr/>
        <a:lstStyle/>
        <a:p>
          <a:endParaRPr lang="zh-CN" altLang="en-US"/>
        </a:p>
      </dgm:t>
    </dgm:pt>
    <dgm:pt modelId="{4BD84728-D5CB-4990-86BF-E070D5F48B2D}" type="pres">
      <dgm:prSet presAssocID="{4C9FB7CD-BE27-44E1-B8C2-DB6641DEC69F}" presName="hierChild4" presStyleCnt="0"/>
      <dgm:spPr/>
    </dgm:pt>
    <dgm:pt modelId="{78218353-A906-41C3-A4EA-2178F0FFDAA2}" type="pres">
      <dgm:prSet presAssocID="{4C9FB7CD-BE27-44E1-B8C2-DB6641DEC69F}" presName="hierChild5" presStyleCnt="0"/>
      <dgm:spPr/>
    </dgm:pt>
    <dgm:pt modelId="{BD6D879B-D515-4D83-A92E-036F48A19D3D}" type="pres">
      <dgm:prSet presAssocID="{6C5DDBE2-8101-40E2-ACD8-E54D5159A097}" presName="hierChild3" presStyleCnt="0"/>
      <dgm:spPr/>
    </dgm:pt>
  </dgm:ptLst>
  <dgm:cxnLst>
    <dgm:cxn modelId="{5F54A9FB-C104-449B-817E-DF20D812FB6A}" type="presOf" srcId="{6C5DDBE2-8101-40E2-ACD8-E54D5159A097}" destId="{B3F7B5E7-1C01-47CC-8F4F-7C13D49D22F4}" srcOrd="1" destOrd="0" presId="urn:microsoft.com/office/officeart/2009/3/layout/HorizontalOrganizationChart"/>
    <dgm:cxn modelId="{6432A444-C5D8-4812-9C1E-6A8102055E22}" type="presOf" srcId="{D3EB4FC8-B1AB-4A77-B3FA-7E0C01F70184}" destId="{F87609AA-C720-4F4C-8667-11D4AA4DC981}" srcOrd="0" destOrd="0" presId="urn:microsoft.com/office/officeart/2009/3/layout/HorizontalOrganizationChart"/>
    <dgm:cxn modelId="{D975F2B1-1178-426E-A87E-BC9B45F60F38}" type="presOf" srcId="{3DD90399-EA0D-452E-AD40-6AAD449C596E}" destId="{E8DCC278-C8B5-466B-9778-35BC7061B5D0}" srcOrd="0" destOrd="0" presId="urn:microsoft.com/office/officeart/2009/3/layout/HorizontalOrganizationChart"/>
    <dgm:cxn modelId="{A925BD12-2387-4985-8423-0447C219BEB9}" type="presOf" srcId="{6C5DDBE2-8101-40E2-ACD8-E54D5159A097}" destId="{E6A3E541-4FD1-4BC7-B322-CB1A88813DCA}" srcOrd="0" destOrd="0" presId="urn:microsoft.com/office/officeart/2009/3/layout/HorizontalOrganizationChart"/>
    <dgm:cxn modelId="{E5DB922B-1F2A-48F7-BBE9-B53E07FDF4FC}" type="presOf" srcId="{20A7C697-1947-4C8A-8C7B-380B761341ED}" destId="{F6AC1354-33E8-4922-BF65-C3636B67A059}" srcOrd="0" destOrd="0" presId="urn:microsoft.com/office/officeart/2009/3/layout/HorizontalOrganizationChart"/>
    <dgm:cxn modelId="{0A6FA7AE-20F7-47B4-89A8-26ADA010104D}" srcId="{6C5DDBE2-8101-40E2-ACD8-E54D5159A097}" destId="{3DD90399-EA0D-452E-AD40-6AAD449C596E}" srcOrd="1" destOrd="0" parTransId="{D12FCD33-A3F4-4CFA-B67F-7319D7B8D882}" sibTransId="{01191DDB-CDEA-417E-8F48-0FF82CABD391}"/>
    <dgm:cxn modelId="{25FA9CE4-3034-4BBE-90A3-CE053A72DA12}" type="presOf" srcId="{4C9FB7CD-BE27-44E1-B8C2-DB6641DEC69F}" destId="{A3869ADB-C4BB-411C-892E-94ECD1E31C5C}" srcOrd="1" destOrd="0" presId="urn:microsoft.com/office/officeart/2009/3/layout/HorizontalOrganizationChart"/>
    <dgm:cxn modelId="{E0E5CFFE-C9C7-41B7-BE2B-17D3DDCE5939}" srcId="{6C5DDBE2-8101-40E2-ACD8-E54D5159A097}" destId="{4C9FB7CD-BE27-44E1-B8C2-DB6641DEC69F}" srcOrd="2" destOrd="0" parTransId="{D3EB4FC8-B1AB-4A77-B3FA-7E0C01F70184}" sibTransId="{B94548AB-0BE5-4107-B18C-C936836DB2C9}"/>
    <dgm:cxn modelId="{7F6F1993-92AD-40B5-8A09-E1C4DC4C1D09}" srcId="{6C5DDBE2-8101-40E2-ACD8-E54D5159A097}" destId="{20FC9621-BAA8-4840-B205-2FB36A8846B4}" srcOrd="0" destOrd="0" parTransId="{20A7C697-1947-4C8A-8C7B-380B761341ED}" sibTransId="{4C597B2A-E43B-4921-B325-541361896692}"/>
    <dgm:cxn modelId="{9E508917-FAE7-4C43-981C-C5E510266721}" type="presOf" srcId="{4C9FB7CD-BE27-44E1-B8C2-DB6641DEC69F}" destId="{99B88948-BB0F-4031-A093-ADC194437EDD}" srcOrd="0" destOrd="0" presId="urn:microsoft.com/office/officeart/2009/3/layout/HorizontalOrganizationChart"/>
    <dgm:cxn modelId="{D8B6DB47-BC92-458E-A57C-4A20C1EF70BC}" type="presOf" srcId="{20FC9621-BAA8-4840-B205-2FB36A8846B4}" destId="{026B21DF-B1C7-4CD4-8DE1-F028A9166768}" srcOrd="0" destOrd="0" presId="urn:microsoft.com/office/officeart/2009/3/layout/HorizontalOrganizationChart"/>
    <dgm:cxn modelId="{F91B782A-6AFB-44CC-BA50-D7B9B195E5B7}" type="presOf" srcId="{3DD90399-EA0D-452E-AD40-6AAD449C596E}" destId="{7F1C9560-824E-4FF4-A893-849A17887720}" srcOrd="1" destOrd="0" presId="urn:microsoft.com/office/officeart/2009/3/layout/HorizontalOrganizationChart"/>
    <dgm:cxn modelId="{61400612-1295-49D0-AE26-70A4FFA6B2CC}" srcId="{FB8E85F8-3BEA-4A6F-B699-D3048656948F}" destId="{6C5DDBE2-8101-40E2-ACD8-E54D5159A097}" srcOrd="0" destOrd="0" parTransId="{FAB94C94-AEC7-4955-9050-F8969EF55964}" sibTransId="{2B65D4EE-0EB9-4730-A96D-EAECADA33F06}"/>
    <dgm:cxn modelId="{AE8A322A-257F-43A0-8E26-32089062C2A2}" type="presOf" srcId="{20FC9621-BAA8-4840-B205-2FB36A8846B4}" destId="{ABCF2899-B120-49FA-ABE3-77C32D62DA6F}" srcOrd="1" destOrd="0" presId="urn:microsoft.com/office/officeart/2009/3/layout/HorizontalOrganizationChart"/>
    <dgm:cxn modelId="{32609389-013B-48E2-B4FA-A9B3FABE9605}" type="presOf" srcId="{FB8E85F8-3BEA-4A6F-B699-D3048656948F}" destId="{666DFF57-482E-480B-8C7A-2059348CCFE4}" srcOrd="0" destOrd="0" presId="urn:microsoft.com/office/officeart/2009/3/layout/HorizontalOrganizationChart"/>
    <dgm:cxn modelId="{4FE509E7-A5D9-43F5-BD75-67BFB97363A2}" type="presOf" srcId="{D12FCD33-A3F4-4CFA-B67F-7319D7B8D882}" destId="{DE334FDF-A0EE-4868-9E13-B2397462C39F}" srcOrd="0" destOrd="0" presId="urn:microsoft.com/office/officeart/2009/3/layout/HorizontalOrganizationChart"/>
    <dgm:cxn modelId="{CBE214EA-460B-4AC6-9D3E-0BBF1411F006}" type="presParOf" srcId="{666DFF57-482E-480B-8C7A-2059348CCFE4}" destId="{54B10E27-AE3E-49D1-8055-A828F2797ED0}" srcOrd="0" destOrd="0" presId="urn:microsoft.com/office/officeart/2009/3/layout/HorizontalOrganizationChart"/>
    <dgm:cxn modelId="{6F076E6E-60F7-458C-B99D-A2B3AFD96C11}" type="presParOf" srcId="{54B10E27-AE3E-49D1-8055-A828F2797ED0}" destId="{9196F8EB-AF3A-4E10-9E83-100FB959C400}" srcOrd="0" destOrd="0" presId="urn:microsoft.com/office/officeart/2009/3/layout/HorizontalOrganizationChart"/>
    <dgm:cxn modelId="{17C853F5-799F-47B0-88DF-5AB9CC303128}" type="presParOf" srcId="{9196F8EB-AF3A-4E10-9E83-100FB959C400}" destId="{E6A3E541-4FD1-4BC7-B322-CB1A88813DCA}" srcOrd="0" destOrd="0" presId="urn:microsoft.com/office/officeart/2009/3/layout/HorizontalOrganizationChart"/>
    <dgm:cxn modelId="{5289E879-FCCD-48BA-B46B-95F2555BE8C1}" type="presParOf" srcId="{9196F8EB-AF3A-4E10-9E83-100FB959C400}" destId="{B3F7B5E7-1C01-47CC-8F4F-7C13D49D22F4}" srcOrd="1" destOrd="0" presId="urn:microsoft.com/office/officeart/2009/3/layout/HorizontalOrganizationChart"/>
    <dgm:cxn modelId="{0E21A1A2-0BA8-41E2-B109-6E8E69939A17}" type="presParOf" srcId="{54B10E27-AE3E-49D1-8055-A828F2797ED0}" destId="{986763F1-673E-4BBE-8E7E-372EC36E5AC9}" srcOrd="1" destOrd="0" presId="urn:microsoft.com/office/officeart/2009/3/layout/HorizontalOrganizationChart"/>
    <dgm:cxn modelId="{6DBA5314-E716-459E-A96C-4137562E8529}" type="presParOf" srcId="{986763F1-673E-4BBE-8E7E-372EC36E5AC9}" destId="{F6AC1354-33E8-4922-BF65-C3636B67A059}" srcOrd="0" destOrd="0" presId="urn:microsoft.com/office/officeart/2009/3/layout/HorizontalOrganizationChart"/>
    <dgm:cxn modelId="{AA2DE96B-31A1-40DF-9623-398CE0C1F9F6}" type="presParOf" srcId="{986763F1-673E-4BBE-8E7E-372EC36E5AC9}" destId="{CA63B795-445A-4383-A709-790980DB7092}" srcOrd="1" destOrd="0" presId="urn:microsoft.com/office/officeart/2009/3/layout/HorizontalOrganizationChart"/>
    <dgm:cxn modelId="{EB44A9BD-DC49-447A-8180-091472AEE3AF}" type="presParOf" srcId="{CA63B795-445A-4383-A709-790980DB7092}" destId="{03511171-5F57-4EA7-8E0A-2100E7262C1D}" srcOrd="0" destOrd="0" presId="urn:microsoft.com/office/officeart/2009/3/layout/HorizontalOrganizationChart"/>
    <dgm:cxn modelId="{A0A84450-4BB8-4702-82FE-6DC8B7D6E399}" type="presParOf" srcId="{03511171-5F57-4EA7-8E0A-2100E7262C1D}" destId="{026B21DF-B1C7-4CD4-8DE1-F028A9166768}" srcOrd="0" destOrd="0" presId="urn:microsoft.com/office/officeart/2009/3/layout/HorizontalOrganizationChart"/>
    <dgm:cxn modelId="{1C8D7983-845B-4A62-A440-5B0917B6F4CE}" type="presParOf" srcId="{03511171-5F57-4EA7-8E0A-2100E7262C1D}" destId="{ABCF2899-B120-49FA-ABE3-77C32D62DA6F}" srcOrd="1" destOrd="0" presId="urn:microsoft.com/office/officeart/2009/3/layout/HorizontalOrganizationChart"/>
    <dgm:cxn modelId="{FDCA0DED-0B33-4F55-BCF0-249F92C50B42}" type="presParOf" srcId="{CA63B795-445A-4383-A709-790980DB7092}" destId="{D0653C35-439A-48B4-BFC3-C92D91250C1D}" srcOrd="1" destOrd="0" presId="urn:microsoft.com/office/officeart/2009/3/layout/HorizontalOrganizationChart"/>
    <dgm:cxn modelId="{287F8F38-2DDE-42CE-8EFA-378463B86853}" type="presParOf" srcId="{CA63B795-445A-4383-A709-790980DB7092}" destId="{ADDA23D1-FE9D-4C73-8F8D-21855950FC72}" srcOrd="2" destOrd="0" presId="urn:microsoft.com/office/officeart/2009/3/layout/HorizontalOrganizationChart"/>
    <dgm:cxn modelId="{C2DD250A-1D58-41A1-991A-1FB17D1B5BCF}" type="presParOf" srcId="{986763F1-673E-4BBE-8E7E-372EC36E5AC9}" destId="{DE334FDF-A0EE-4868-9E13-B2397462C39F}" srcOrd="2" destOrd="0" presId="urn:microsoft.com/office/officeart/2009/3/layout/HorizontalOrganizationChart"/>
    <dgm:cxn modelId="{63B52798-BCD9-4C79-B914-92F36D328653}" type="presParOf" srcId="{986763F1-673E-4BBE-8E7E-372EC36E5AC9}" destId="{8A99E397-CFB7-44F2-A51E-A6215C01DFC3}" srcOrd="3" destOrd="0" presId="urn:microsoft.com/office/officeart/2009/3/layout/HorizontalOrganizationChart"/>
    <dgm:cxn modelId="{EA732C9E-CD0C-4267-8FC7-B249B86053A1}" type="presParOf" srcId="{8A99E397-CFB7-44F2-A51E-A6215C01DFC3}" destId="{BFE2F5FC-6F1E-4965-BDB7-AD578CCD6090}" srcOrd="0" destOrd="0" presId="urn:microsoft.com/office/officeart/2009/3/layout/HorizontalOrganizationChart"/>
    <dgm:cxn modelId="{79CC9F6F-227F-4625-9972-BE6DDCBD38D4}" type="presParOf" srcId="{BFE2F5FC-6F1E-4965-BDB7-AD578CCD6090}" destId="{E8DCC278-C8B5-466B-9778-35BC7061B5D0}" srcOrd="0" destOrd="0" presId="urn:microsoft.com/office/officeart/2009/3/layout/HorizontalOrganizationChart"/>
    <dgm:cxn modelId="{3B7625CD-BDBD-420B-B981-FB29841FC374}" type="presParOf" srcId="{BFE2F5FC-6F1E-4965-BDB7-AD578CCD6090}" destId="{7F1C9560-824E-4FF4-A893-849A17887720}" srcOrd="1" destOrd="0" presId="urn:microsoft.com/office/officeart/2009/3/layout/HorizontalOrganizationChart"/>
    <dgm:cxn modelId="{FA4B1230-1E63-4C18-BF16-42F9AC12B2F5}" type="presParOf" srcId="{8A99E397-CFB7-44F2-A51E-A6215C01DFC3}" destId="{5F82F7B5-222F-4F78-A4CD-6307FB9ABF90}" srcOrd="1" destOrd="0" presId="urn:microsoft.com/office/officeart/2009/3/layout/HorizontalOrganizationChart"/>
    <dgm:cxn modelId="{15910380-4ECD-4D01-B237-817F07BA8EB6}" type="presParOf" srcId="{8A99E397-CFB7-44F2-A51E-A6215C01DFC3}" destId="{4FC8B9D4-98E2-43EA-9A6B-59972D8E9CD6}" srcOrd="2" destOrd="0" presId="urn:microsoft.com/office/officeart/2009/3/layout/HorizontalOrganizationChart"/>
    <dgm:cxn modelId="{512AC5B4-E351-45BE-A6C5-4BF58B1F5B38}" type="presParOf" srcId="{986763F1-673E-4BBE-8E7E-372EC36E5AC9}" destId="{F87609AA-C720-4F4C-8667-11D4AA4DC981}" srcOrd="4" destOrd="0" presId="urn:microsoft.com/office/officeart/2009/3/layout/HorizontalOrganizationChart"/>
    <dgm:cxn modelId="{5898ECB7-1ABF-4A0F-957E-AD83DE91AAF6}" type="presParOf" srcId="{986763F1-673E-4BBE-8E7E-372EC36E5AC9}" destId="{87636D24-55F2-429B-B2B3-296451249CF7}" srcOrd="5" destOrd="0" presId="urn:microsoft.com/office/officeart/2009/3/layout/HorizontalOrganizationChart"/>
    <dgm:cxn modelId="{D18B58EE-2701-4415-B19D-6632EC0B4954}" type="presParOf" srcId="{87636D24-55F2-429B-B2B3-296451249CF7}" destId="{FADEAC6C-371A-4844-89B1-EC8C665F1458}" srcOrd="0" destOrd="0" presId="urn:microsoft.com/office/officeart/2009/3/layout/HorizontalOrganizationChart"/>
    <dgm:cxn modelId="{CB9DB556-76EC-45B1-B2DB-56A288A2A9F6}" type="presParOf" srcId="{FADEAC6C-371A-4844-89B1-EC8C665F1458}" destId="{99B88948-BB0F-4031-A093-ADC194437EDD}" srcOrd="0" destOrd="0" presId="urn:microsoft.com/office/officeart/2009/3/layout/HorizontalOrganizationChart"/>
    <dgm:cxn modelId="{DBFF68D4-FEBD-441A-ABEB-6D610A902B41}" type="presParOf" srcId="{FADEAC6C-371A-4844-89B1-EC8C665F1458}" destId="{A3869ADB-C4BB-411C-892E-94ECD1E31C5C}" srcOrd="1" destOrd="0" presId="urn:microsoft.com/office/officeart/2009/3/layout/HorizontalOrganizationChart"/>
    <dgm:cxn modelId="{7F13834F-9E67-4037-8C9F-EFBF9DB88D4A}" type="presParOf" srcId="{87636D24-55F2-429B-B2B3-296451249CF7}" destId="{4BD84728-D5CB-4990-86BF-E070D5F48B2D}" srcOrd="1" destOrd="0" presId="urn:microsoft.com/office/officeart/2009/3/layout/HorizontalOrganizationChart"/>
    <dgm:cxn modelId="{8554C612-2B0B-48C1-BFC8-27C3172D5C04}" type="presParOf" srcId="{87636D24-55F2-429B-B2B3-296451249CF7}" destId="{78218353-A906-41C3-A4EA-2178F0FFDAA2}" srcOrd="2" destOrd="0" presId="urn:microsoft.com/office/officeart/2009/3/layout/HorizontalOrganizationChart"/>
    <dgm:cxn modelId="{AB4F5568-232D-4FE0-8E89-28EA293E40C0}" type="presParOf" srcId="{54B10E27-AE3E-49D1-8055-A828F2797ED0}" destId="{BD6D879B-D515-4D83-A92E-036F48A19D3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576368-3830-4F13-A793-7329F7110102}" type="datetimeFigureOut">
              <a:rPr lang="zh-CN" altLang="en-US" smtClean="0"/>
              <a:pPr/>
              <a:t>2016/1/13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E30890-40C0-42AE-B0DE-73940EDB94A5}" type="slidenum">
              <a:rPr lang="zh-CN" altLang="en-US" smtClean="0"/>
              <a:pPr/>
              <a:t>‹#›</a:t>
            </a:fld>
            <a:endParaRPr lang="zh-CN" altLang="en-US"/>
          </a:p>
        </p:txBody>
      </p:sp>
    </p:spTree>
    <p:extLst>
      <p:ext uri="{BB962C8B-B14F-4D97-AF65-F5344CB8AC3E}">
        <p14:creationId xmlns:p14="http://schemas.microsoft.com/office/powerpoint/2010/main" val="4163846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DE2DE324-5357-41C5-8B77-AC0FB96DAA75}" type="datetimeFigureOut">
              <a:rPr lang="zh-CN" altLang="en-US" smtClean="0"/>
              <a:pPr/>
              <a:t>2016/1/13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34F6A5-4BC1-4A58-AB73-A196281CD3BF}" type="slidenum">
              <a:rPr lang="zh-CN" altLang="en-US" smtClean="0"/>
              <a:pPr/>
              <a:t>‹#›</a:t>
            </a:fld>
            <a:endParaRPr lang="zh-CN" altLang="en-US"/>
          </a:p>
        </p:txBody>
      </p:sp>
    </p:spTree>
    <p:extLst>
      <p:ext uri="{BB962C8B-B14F-4D97-AF65-F5344CB8AC3E}">
        <p14:creationId xmlns:p14="http://schemas.microsoft.com/office/powerpoint/2010/main" val="1155709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E2DE324-5357-41C5-8B77-AC0FB96DAA75}" type="datetimeFigureOut">
              <a:rPr lang="zh-CN" altLang="en-US" smtClean="0"/>
              <a:pPr/>
              <a:t>2016/1/13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34F6A5-4BC1-4A58-AB73-A196281CD3BF}" type="slidenum">
              <a:rPr lang="zh-CN" altLang="en-US" smtClean="0"/>
              <a:pPr/>
              <a:t>‹#›</a:t>
            </a:fld>
            <a:endParaRPr lang="zh-CN" altLang="en-US"/>
          </a:p>
        </p:txBody>
      </p:sp>
    </p:spTree>
    <p:extLst>
      <p:ext uri="{BB962C8B-B14F-4D97-AF65-F5344CB8AC3E}">
        <p14:creationId xmlns:p14="http://schemas.microsoft.com/office/powerpoint/2010/main" val="378099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E2DE324-5357-41C5-8B77-AC0FB96DAA75}" type="datetimeFigureOut">
              <a:rPr lang="zh-CN" altLang="en-US" smtClean="0"/>
              <a:pPr/>
              <a:t>2016/1/13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34F6A5-4BC1-4A58-AB73-A196281CD3BF}" type="slidenum">
              <a:rPr lang="zh-CN" altLang="en-US" smtClean="0"/>
              <a:pPr/>
              <a:t>‹#›</a:t>
            </a:fld>
            <a:endParaRPr lang="zh-CN" altLang="en-US"/>
          </a:p>
        </p:txBody>
      </p:sp>
    </p:spTree>
    <p:extLst>
      <p:ext uri="{BB962C8B-B14F-4D97-AF65-F5344CB8AC3E}">
        <p14:creationId xmlns:p14="http://schemas.microsoft.com/office/powerpoint/2010/main" val="216135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2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E2DE324-5357-41C5-8B77-AC0FB96DAA75}" type="datetimeFigureOut">
              <a:rPr lang="zh-CN" altLang="en-US" smtClean="0"/>
              <a:pPr/>
              <a:t>2016/1/13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34F6A5-4BC1-4A58-AB73-A196281CD3BF}" type="slidenum">
              <a:rPr lang="zh-CN" altLang="en-US" smtClean="0"/>
              <a:pPr/>
              <a:t>‹#›</a:t>
            </a:fld>
            <a:endParaRPr lang="zh-CN" altLang="en-US"/>
          </a:p>
        </p:txBody>
      </p:sp>
    </p:spTree>
    <p:extLst>
      <p:ext uri="{BB962C8B-B14F-4D97-AF65-F5344CB8AC3E}">
        <p14:creationId xmlns:p14="http://schemas.microsoft.com/office/powerpoint/2010/main" val="162117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E2DE324-5357-41C5-8B77-AC0FB96DAA75}" type="datetimeFigureOut">
              <a:rPr lang="zh-CN" altLang="en-US" smtClean="0"/>
              <a:pPr/>
              <a:t>2016/1/13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B34F6A5-4BC1-4A58-AB73-A196281CD3BF}" type="slidenum">
              <a:rPr lang="zh-CN" altLang="en-US" smtClean="0"/>
              <a:pPr/>
              <a:t>‹#›</a:t>
            </a:fld>
            <a:endParaRPr lang="zh-CN" altLang="en-US"/>
          </a:p>
        </p:txBody>
      </p:sp>
    </p:spTree>
    <p:extLst>
      <p:ext uri="{BB962C8B-B14F-4D97-AF65-F5344CB8AC3E}">
        <p14:creationId xmlns:p14="http://schemas.microsoft.com/office/powerpoint/2010/main" val="332965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E2DE324-5357-41C5-8B77-AC0FB96DAA75}" type="datetimeFigureOut">
              <a:rPr lang="zh-CN" altLang="en-US" smtClean="0"/>
              <a:pPr/>
              <a:t>2016/1/13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B34F6A5-4BC1-4A58-AB73-A196281CD3BF}" type="slidenum">
              <a:rPr lang="zh-CN" altLang="en-US" smtClean="0"/>
              <a:pPr/>
              <a:t>‹#›</a:t>
            </a:fld>
            <a:endParaRPr lang="zh-CN" altLang="en-US"/>
          </a:p>
        </p:txBody>
      </p:sp>
    </p:spTree>
    <p:extLst>
      <p:ext uri="{BB962C8B-B14F-4D97-AF65-F5344CB8AC3E}">
        <p14:creationId xmlns:p14="http://schemas.microsoft.com/office/powerpoint/2010/main" val="206742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E2DE324-5357-41C5-8B77-AC0FB96DAA75}" type="datetimeFigureOut">
              <a:rPr lang="zh-CN" altLang="en-US" smtClean="0"/>
              <a:pPr/>
              <a:t>2016/1/13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B34F6A5-4BC1-4A58-AB73-A196281CD3BF}" type="slidenum">
              <a:rPr lang="zh-CN" altLang="en-US" smtClean="0"/>
              <a:pPr/>
              <a:t>‹#›</a:t>
            </a:fld>
            <a:endParaRPr lang="zh-CN" altLang="en-US"/>
          </a:p>
        </p:txBody>
      </p:sp>
    </p:spTree>
    <p:extLst>
      <p:ext uri="{BB962C8B-B14F-4D97-AF65-F5344CB8AC3E}">
        <p14:creationId xmlns:p14="http://schemas.microsoft.com/office/powerpoint/2010/main" val="237192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E2DE324-5357-41C5-8B77-AC0FB96DAA75}" type="datetimeFigureOut">
              <a:rPr lang="zh-CN" altLang="en-US" smtClean="0"/>
              <a:pPr/>
              <a:t>2016/1/13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B34F6A5-4BC1-4A58-AB73-A196281CD3BF}" type="slidenum">
              <a:rPr lang="zh-CN" altLang="en-US" smtClean="0"/>
              <a:pPr/>
              <a:t>‹#›</a:t>
            </a:fld>
            <a:endParaRPr lang="zh-CN" altLang="en-US"/>
          </a:p>
        </p:txBody>
      </p:sp>
    </p:spTree>
    <p:extLst>
      <p:ext uri="{BB962C8B-B14F-4D97-AF65-F5344CB8AC3E}">
        <p14:creationId xmlns:p14="http://schemas.microsoft.com/office/powerpoint/2010/main" val="256523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grpSp>
        <p:nvGrpSpPr>
          <p:cNvPr id="7" name="组合 6"/>
          <p:cNvGrpSpPr/>
          <p:nvPr userDrawn="1"/>
        </p:nvGrpSpPr>
        <p:grpSpPr>
          <a:xfrm rot="8150660">
            <a:off x="297747" y="268118"/>
            <a:ext cx="471184" cy="389990"/>
            <a:chOff x="4068417" y="2396120"/>
            <a:chExt cx="450578" cy="463827"/>
          </a:xfrm>
        </p:grpSpPr>
        <p:sp>
          <p:nvSpPr>
            <p:cNvPr id="8" name="矩形 7"/>
            <p:cNvSpPr/>
            <p:nvPr/>
          </p:nvSpPr>
          <p:spPr>
            <a:xfrm>
              <a:off x="4068417" y="2396120"/>
              <a:ext cx="132522" cy="132522"/>
            </a:xfrm>
            <a:prstGeom prst="rect">
              <a:avLst/>
            </a:prstGeom>
            <a:solidFill>
              <a:srgbClr val="2F8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p:nvSpPr>
          <p:spPr>
            <a:xfrm>
              <a:off x="4227445" y="2396120"/>
              <a:ext cx="132522" cy="13252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p:nvSpPr>
          <p:spPr>
            <a:xfrm>
              <a:off x="4068417" y="2561772"/>
              <a:ext cx="132522" cy="13252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p:nvSpPr>
          <p:spPr>
            <a:xfrm>
              <a:off x="4227445" y="2561772"/>
              <a:ext cx="132522" cy="132522"/>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00"/>
                </a:solidFill>
              </a:endParaRPr>
            </a:p>
          </p:txBody>
        </p:sp>
        <p:sp>
          <p:nvSpPr>
            <p:cNvPr id="12" name="矩形 11"/>
            <p:cNvSpPr/>
            <p:nvPr/>
          </p:nvSpPr>
          <p:spPr>
            <a:xfrm>
              <a:off x="4068417" y="2727425"/>
              <a:ext cx="132522" cy="132522"/>
            </a:xfrm>
            <a:prstGeom prst="rect">
              <a:avLst/>
            </a:prstGeom>
            <a:solidFill>
              <a:srgbClr val="2F8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p:nvSpPr>
          <p:spPr>
            <a:xfrm>
              <a:off x="4386473" y="2396120"/>
              <a:ext cx="132522" cy="132522"/>
            </a:xfrm>
            <a:prstGeom prst="rect">
              <a:avLst/>
            </a:prstGeom>
            <a:solidFill>
              <a:srgbClr val="2F8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737" y="-23933"/>
            <a:ext cx="2422263" cy="1118735"/>
          </a:xfrm>
          <a:prstGeom prst="rect">
            <a:avLst/>
          </a:prstGeom>
        </p:spPr>
      </p:pic>
    </p:spTree>
    <p:extLst>
      <p:ext uri="{BB962C8B-B14F-4D97-AF65-F5344CB8AC3E}">
        <p14:creationId xmlns:p14="http://schemas.microsoft.com/office/powerpoint/2010/main" val="301587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E2DE324-5357-41C5-8B77-AC0FB96DAA75}" type="datetimeFigureOut">
              <a:rPr lang="zh-CN" altLang="en-US" smtClean="0"/>
              <a:pPr/>
              <a:t>2016/1/13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B34F6A5-4BC1-4A58-AB73-A196281CD3BF}" type="slidenum">
              <a:rPr lang="zh-CN" altLang="en-US" smtClean="0"/>
              <a:pPr/>
              <a:t>‹#›</a:t>
            </a:fld>
            <a:endParaRPr lang="zh-CN" altLang="en-US"/>
          </a:p>
        </p:txBody>
      </p:sp>
    </p:spTree>
    <p:extLst>
      <p:ext uri="{BB962C8B-B14F-4D97-AF65-F5344CB8AC3E}">
        <p14:creationId xmlns:p14="http://schemas.microsoft.com/office/powerpoint/2010/main" val="420537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E2DE324-5357-41C5-8B77-AC0FB96DAA75}" type="datetimeFigureOut">
              <a:rPr lang="zh-CN" altLang="en-US" smtClean="0"/>
              <a:pPr/>
              <a:t>2016/1/13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B34F6A5-4BC1-4A58-AB73-A196281CD3BF}" type="slidenum">
              <a:rPr lang="zh-CN" altLang="en-US" smtClean="0"/>
              <a:pPr/>
              <a:t>‹#›</a:t>
            </a:fld>
            <a:endParaRPr lang="zh-CN" altLang="en-US"/>
          </a:p>
        </p:txBody>
      </p:sp>
    </p:spTree>
    <p:extLst>
      <p:ext uri="{BB962C8B-B14F-4D97-AF65-F5344CB8AC3E}">
        <p14:creationId xmlns:p14="http://schemas.microsoft.com/office/powerpoint/2010/main" val="212999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DE324-5357-41C5-8B77-AC0FB96DAA75}" type="datetimeFigureOut">
              <a:rPr lang="zh-CN" altLang="en-US" smtClean="0"/>
              <a:pPr/>
              <a:t>2016/1/13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4F6A5-4BC1-4A58-AB73-A196281CD3BF}" type="slidenum">
              <a:rPr lang="zh-CN" altLang="en-US" smtClean="0"/>
              <a:pPr/>
              <a:t>‹#›</a:t>
            </a:fld>
            <a:endParaRPr lang="zh-CN" altLang="en-US"/>
          </a:p>
        </p:txBody>
      </p:sp>
    </p:spTree>
    <p:extLst>
      <p:ext uri="{BB962C8B-B14F-4D97-AF65-F5344CB8AC3E}">
        <p14:creationId xmlns:p14="http://schemas.microsoft.com/office/powerpoint/2010/main" val="46974241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440" y="1491001"/>
            <a:ext cx="1775791" cy="662826"/>
          </a:xfrm>
          <a:prstGeom prst="rect">
            <a:avLst/>
          </a:prstGeom>
        </p:spPr>
      </p:pic>
      <p:pic>
        <p:nvPicPr>
          <p:cNvPr id="17" name="图片 12"/>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9131" t="19240" r="19420" b="21316"/>
          <a:stretch/>
        </p:blipFill>
        <p:spPr bwMode="auto">
          <a:xfrm>
            <a:off x="3215680" y="1572455"/>
            <a:ext cx="6624736" cy="360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4"/>
          <p:cNvSpPr txBox="1">
            <a:spLocks noChangeArrowheads="1"/>
          </p:cNvSpPr>
          <p:nvPr/>
        </p:nvSpPr>
        <p:spPr bwMode="auto">
          <a:xfrm>
            <a:off x="3404921" y="2232356"/>
            <a:ext cx="6246253" cy="14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bg1"/>
                </a:solidFill>
                <a:latin typeface="Arial" panose="020B0604020202020204" pitchFamily="34" charset="0"/>
                <a:ea typeface="宋体" panose="02010600030101010101" pitchFamily="2" charset="-122"/>
              </a:defRPr>
            </a:lvl1pPr>
            <a:lvl2pPr marL="742950" indent="-285750" eaLnBrk="0" hangingPunct="0">
              <a:defRPr sz="3200" b="1">
                <a:solidFill>
                  <a:schemeClr val="bg1"/>
                </a:solidFill>
                <a:latin typeface="Arial" panose="020B0604020202020204" pitchFamily="34" charset="0"/>
                <a:ea typeface="宋体" panose="02010600030101010101" pitchFamily="2" charset="-122"/>
              </a:defRPr>
            </a:lvl2pPr>
            <a:lvl3pPr marL="1143000" indent="-228600" eaLnBrk="0" hangingPunct="0">
              <a:defRPr sz="3200" b="1">
                <a:solidFill>
                  <a:schemeClr val="bg1"/>
                </a:solidFill>
                <a:latin typeface="Arial" panose="020B0604020202020204" pitchFamily="34" charset="0"/>
                <a:ea typeface="宋体" panose="02010600030101010101" pitchFamily="2" charset="-122"/>
              </a:defRPr>
            </a:lvl3pPr>
            <a:lvl4pPr marL="1600200" indent="-228600" eaLnBrk="0" hangingPunct="0">
              <a:defRPr sz="3200" b="1">
                <a:solidFill>
                  <a:schemeClr val="bg1"/>
                </a:solidFill>
                <a:latin typeface="Arial" panose="020B0604020202020204" pitchFamily="34" charset="0"/>
                <a:ea typeface="宋体" panose="02010600030101010101" pitchFamily="2" charset="-122"/>
              </a:defRPr>
            </a:lvl4pPr>
            <a:lvl5pPr marL="2057400" indent="-228600" eaLnBrk="0" hangingPunct="0">
              <a:defRPr sz="32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2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2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2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200" b="1">
                <a:solidFill>
                  <a:schemeClr val="bg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dirty="0" smtClean="0">
                <a:solidFill>
                  <a:srgbClr val="2F8DA2"/>
                </a:solidFill>
                <a:latin typeface="微软雅黑" panose="020B0503020204020204" pitchFamily="34" charset="-122"/>
                <a:ea typeface="微软雅黑" panose="020B0503020204020204" pitchFamily="34" charset="-122"/>
              </a:rPr>
              <a:t>做个受欢迎的人</a:t>
            </a:r>
            <a:endParaRPr lang="en-US" altLang="zh-CN" dirty="0" smtClean="0">
              <a:solidFill>
                <a:srgbClr val="2F8DA2"/>
              </a:solidFill>
              <a:latin typeface="微软雅黑" panose="020B0503020204020204" pitchFamily="34" charset="-122"/>
              <a:ea typeface="微软雅黑" panose="020B0503020204020204" pitchFamily="34" charset="-122"/>
            </a:endParaRPr>
          </a:p>
          <a:p>
            <a:pPr algn="ctr" eaLnBrk="1" hangingPunct="1">
              <a:lnSpc>
                <a:spcPct val="150000"/>
              </a:lnSpc>
            </a:pPr>
            <a:r>
              <a:rPr lang="zh-CN" altLang="zh-CN" dirty="0" smtClean="0">
                <a:solidFill>
                  <a:srgbClr val="2F8DA2"/>
                </a:solidFill>
                <a:latin typeface="微软雅黑" panose="020B0503020204020204" pitchFamily="34" charset="-122"/>
                <a:ea typeface="微软雅黑" panose="020B0503020204020204" pitchFamily="34" charset="-122"/>
              </a:rPr>
              <a:t>面对面</a:t>
            </a:r>
            <a:r>
              <a:rPr lang="zh-CN" altLang="zh-CN" dirty="0">
                <a:solidFill>
                  <a:srgbClr val="2F8DA2"/>
                </a:solidFill>
                <a:latin typeface="微软雅黑" panose="020B0503020204020204" pitchFamily="34" charset="-122"/>
                <a:ea typeface="微软雅黑" panose="020B0503020204020204" pitchFamily="34" charset="-122"/>
              </a:rPr>
              <a:t>搞定人际关系题</a:t>
            </a:r>
            <a:endParaRPr lang="zh-CN" altLang="en-US" dirty="0">
              <a:solidFill>
                <a:srgbClr val="2F8DA2"/>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871864" y="4173172"/>
            <a:ext cx="3250986" cy="473948"/>
            <a:chOff x="4469427" y="3253987"/>
            <a:chExt cx="3250986" cy="473948"/>
          </a:xfrm>
        </p:grpSpPr>
        <p:pic>
          <p:nvPicPr>
            <p:cNvPr id="20" name="图片 6"/>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69427" y="3253987"/>
              <a:ext cx="3250986" cy="47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3"/>
            <p:cNvSpPr txBox="1">
              <a:spLocks noChangeArrowheads="1"/>
            </p:cNvSpPr>
            <p:nvPr/>
          </p:nvSpPr>
          <p:spPr bwMode="auto">
            <a:xfrm>
              <a:off x="5086857" y="3317133"/>
              <a:ext cx="2233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bg1"/>
                  </a:solidFill>
                  <a:latin typeface="Arial" panose="020B0604020202020204" pitchFamily="34" charset="0"/>
                  <a:ea typeface="宋体" panose="02010600030101010101" pitchFamily="2" charset="-122"/>
                </a:defRPr>
              </a:lvl1pPr>
              <a:lvl2pPr marL="742950" indent="-285750" eaLnBrk="0" hangingPunct="0">
                <a:defRPr sz="3200" b="1">
                  <a:solidFill>
                    <a:schemeClr val="bg1"/>
                  </a:solidFill>
                  <a:latin typeface="Arial" panose="020B0604020202020204" pitchFamily="34" charset="0"/>
                  <a:ea typeface="宋体" panose="02010600030101010101" pitchFamily="2" charset="-122"/>
                </a:defRPr>
              </a:lvl2pPr>
              <a:lvl3pPr marL="1143000" indent="-228600" eaLnBrk="0" hangingPunct="0">
                <a:defRPr sz="3200" b="1">
                  <a:solidFill>
                    <a:schemeClr val="bg1"/>
                  </a:solidFill>
                  <a:latin typeface="Arial" panose="020B0604020202020204" pitchFamily="34" charset="0"/>
                  <a:ea typeface="宋体" panose="02010600030101010101" pitchFamily="2" charset="-122"/>
                </a:defRPr>
              </a:lvl3pPr>
              <a:lvl4pPr marL="1600200" indent="-228600" eaLnBrk="0" hangingPunct="0">
                <a:defRPr sz="3200" b="1">
                  <a:solidFill>
                    <a:schemeClr val="bg1"/>
                  </a:solidFill>
                  <a:latin typeface="Arial" panose="020B0604020202020204" pitchFamily="34" charset="0"/>
                  <a:ea typeface="宋体" panose="02010600030101010101" pitchFamily="2" charset="-122"/>
                </a:defRPr>
              </a:lvl4pPr>
              <a:lvl5pPr marL="2057400" indent="-228600" eaLnBrk="0" hangingPunct="0">
                <a:defRPr sz="3200" b="1">
                  <a:solidFill>
                    <a:schemeClr val="bg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3200" b="1">
                  <a:solidFill>
                    <a:schemeClr val="bg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3200" b="1">
                  <a:solidFill>
                    <a:schemeClr val="bg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3200" b="1">
                  <a:solidFill>
                    <a:schemeClr val="bg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3200" b="1">
                  <a:solidFill>
                    <a:schemeClr val="bg1"/>
                  </a:solidFill>
                  <a:latin typeface="Arial" panose="020B0604020202020204" pitchFamily="34" charset="0"/>
                  <a:ea typeface="宋体" panose="02010600030101010101" pitchFamily="2" charset="-122"/>
                </a:defRPr>
              </a:lvl9pPr>
            </a:lstStyle>
            <a:p>
              <a:pPr eaLnBrk="1" hangingPunct="1"/>
              <a:r>
                <a:rPr lang="zh-CN" altLang="en-US" sz="1800" dirty="0">
                  <a:solidFill>
                    <a:schemeClr val="tx1"/>
                  </a:solidFill>
                  <a:latin typeface="微软雅黑" panose="020B0503020204020204" pitchFamily="34" charset="-122"/>
                  <a:ea typeface="微软雅黑" panose="020B0503020204020204" pitchFamily="34" charset="-122"/>
                </a:rPr>
                <a:t>主讲老师</a:t>
              </a:r>
              <a:r>
                <a:rPr lang="zh-CN" altLang="en-US" sz="1800" dirty="0" smtClean="0">
                  <a:solidFill>
                    <a:schemeClr val="tx1"/>
                  </a:solidFill>
                  <a:latin typeface="微软雅黑" panose="020B0503020204020204" pitchFamily="34" charset="-122"/>
                  <a:ea typeface="微软雅黑" panose="020B0503020204020204" pitchFamily="34" charset="-122"/>
                </a:rPr>
                <a:t>：李海鹏</a:t>
              </a:r>
              <a:endParaRPr lang="zh-CN" altLang="en-US" sz="1800" dirty="0">
                <a:solidFill>
                  <a:schemeClr val="tx1"/>
                </a:solidFill>
                <a:latin typeface="微软雅黑" panose="020B0503020204020204" pitchFamily="34" charset="-122"/>
                <a:ea typeface="微软雅黑" panose="020B0503020204020204" pitchFamily="34" charset="-122"/>
              </a:endParaRPr>
            </a:p>
          </p:txBody>
        </p:sp>
      </p:grpSp>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0028" y="2153827"/>
            <a:ext cx="1691475" cy="781217"/>
          </a:xfrm>
          <a:prstGeom prst="rect">
            <a:avLst/>
          </a:prstGeom>
        </p:spPr>
      </p:pic>
    </p:spTree>
    <p:extLst>
      <p:ext uri="{BB962C8B-B14F-4D97-AF65-F5344CB8AC3E}">
        <p14:creationId xmlns:p14="http://schemas.microsoft.com/office/powerpoint/2010/main" val="1526667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35227" y="222241"/>
            <a:ext cx="6538999" cy="515526"/>
          </a:xfrm>
          <a:prstGeom prst="rect">
            <a:avLst/>
          </a:prstGeom>
          <a:noFill/>
        </p:spPr>
        <p:txBody>
          <a:bodyPr wrap="square" rtlCol="0">
            <a:spAutoFit/>
          </a:bodyPr>
          <a:lstStyle/>
          <a:p>
            <a:pPr>
              <a:lnSpc>
                <a:spcPts val="3300"/>
              </a:lnSpc>
            </a:pPr>
            <a:r>
              <a:rPr lang="zh-CN" altLang="en-US" sz="3200" b="1" dirty="0">
                <a:solidFill>
                  <a:srgbClr val="2F8DA2"/>
                </a:solidFill>
                <a:latin typeface="微软雅黑" pitchFamily="34" charset="-122"/>
                <a:ea typeface="微软雅黑" pitchFamily="34" charset="-122"/>
              </a:rPr>
              <a:t>三、真题实战模拟答题</a:t>
            </a:r>
          </a:p>
        </p:txBody>
      </p:sp>
      <p:sp>
        <p:nvSpPr>
          <p:cNvPr id="14" name="文本框 13"/>
          <p:cNvSpPr txBox="1"/>
          <p:nvPr/>
        </p:nvSpPr>
        <p:spPr>
          <a:xfrm>
            <a:off x="4856399" y="1816886"/>
            <a:ext cx="4712604" cy="3647152"/>
          </a:xfrm>
          <a:prstGeom prst="rect">
            <a:avLst/>
          </a:prstGeom>
          <a:noFill/>
        </p:spPr>
        <p:txBody>
          <a:bodyPr wrap="square" rtlCol="0">
            <a:spAutoFit/>
          </a:bodyPr>
          <a:lstStyle/>
          <a:p>
            <a:pPr>
              <a:lnSpc>
                <a:spcPct val="150000"/>
              </a:lnSpc>
              <a:spcAft>
                <a:spcPts val="600"/>
              </a:spcAft>
            </a:pPr>
            <a:r>
              <a:rPr lang="zh-CN" altLang="en-US" sz="2400" b="1" dirty="0" smtClean="0">
                <a:latin typeface="微软雅黑" panose="020B0503020204020204" pitchFamily="34" charset="-122"/>
                <a:ea typeface="微软雅黑" panose="020B0503020204020204" pitchFamily="34" charset="-122"/>
              </a:rPr>
              <a:t>答题要点：</a:t>
            </a:r>
            <a:endParaRPr lang="en-US" altLang="zh-CN" sz="2400" b="1" dirty="0" smtClean="0">
              <a:latin typeface="微软雅黑" panose="020B0503020204020204" pitchFamily="34" charset="-122"/>
              <a:ea typeface="微软雅黑" panose="020B0503020204020204" pitchFamily="34" charset="-122"/>
            </a:endParaRPr>
          </a:p>
          <a:p>
            <a:pPr marL="342900" indent="-342900">
              <a:lnSpc>
                <a:spcPct val="150000"/>
              </a:lnSpc>
              <a:spcAft>
                <a:spcPts val="600"/>
              </a:spcAft>
              <a:buFont typeface="Wingdings" panose="05000000000000000000" pitchFamily="2" charset="2"/>
              <a:buChar char="p"/>
            </a:pPr>
            <a:r>
              <a:rPr lang="zh-CN" altLang="en-US" sz="2400" dirty="0" smtClean="0">
                <a:latin typeface="微软雅黑" panose="020B0503020204020204" pitchFamily="34" charset="-122"/>
                <a:ea typeface="微软雅黑" panose="020B0503020204020204" pitchFamily="34" charset="-122"/>
              </a:rPr>
              <a:t>首先，表明态度，万事开头难。</a:t>
            </a:r>
            <a:endParaRPr lang="en-US" altLang="zh-CN" sz="2400" dirty="0" smtClean="0">
              <a:latin typeface="微软雅黑" panose="020B0503020204020204" pitchFamily="34" charset="-122"/>
              <a:ea typeface="微软雅黑" panose="020B0503020204020204" pitchFamily="34" charset="-122"/>
            </a:endParaRPr>
          </a:p>
          <a:p>
            <a:pPr marL="342900" indent="-342900">
              <a:lnSpc>
                <a:spcPct val="150000"/>
              </a:lnSpc>
              <a:spcAft>
                <a:spcPts val="600"/>
              </a:spcAft>
              <a:buFont typeface="Wingdings" panose="05000000000000000000" pitchFamily="2" charset="2"/>
              <a:buChar char="p"/>
            </a:pPr>
            <a:r>
              <a:rPr lang="zh-CN" altLang="en-US" sz="2400" dirty="0" smtClean="0">
                <a:latin typeface="微软雅黑" panose="020B0503020204020204" pitchFamily="34" charset="-122"/>
                <a:ea typeface="微软雅黑" panose="020B0503020204020204" pitchFamily="34" charset="-122"/>
              </a:rPr>
              <a:t>其次，认真反思，能坚持把琐碎事情做好也是一种了不起的能力。</a:t>
            </a:r>
            <a:endParaRPr lang="en-US" altLang="zh-CN" sz="2400" dirty="0" smtClean="0">
              <a:latin typeface="微软雅黑" panose="020B0503020204020204" pitchFamily="34" charset="-122"/>
              <a:ea typeface="微软雅黑" panose="020B0503020204020204" pitchFamily="34" charset="-122"/>
            </a:endParaRPr>
          </a:p>
          <a:p>
            <a:pPr marL="342900" indent="-342900">
              <a:lnSpc>
                <a:spcPct val="150000"/>
              </a:lnSpc>
              <a:spcAft>
                <a:spcPts val="600"/>
              </a:spcAft>
              <a:buFont typeface="Wingdings" panose="05000000000000000000" pitchFamily="2" charset="2"/>
              <a:buChar char="p"/>
            </a:pPr>
            <a:r>
              <a:rPr lang="zh-CN" altLang="en-US" sz="2400" dirty="0" smtClean="0">
                <a:latin typeface="微软雅黑" panose="020B0503020204020204" pitchFamily="34" charset="-122"/>
                <a:ea typeface="微软雅黑" panose="020B0503020204020204" pitchFamily="34" charset="-122"/>
              </a:rPr>
              <a:t>第三，积极沟通，展示自我。</a:t>
            </a:r>
            <a:endParaRPr lang="en-US" altLang="zh-CN" sz="2400" dirty="0" smtClean="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79" y="1478450"/>
            <a:ext cx="3835832" cy="3673100"/>
          </a:xfrm>
          <a:prstGeom prst="rect">
            <a:avLst/>
          </a:prstGeom>
        </p:spPr>
      </p:pic>
    </p:spTree>
    <p:extLst>
      <p:ext uri="{BB962C8B-B14F-4D97-AF65-F5344CB8AC3E}">
        <p14:creationId xmlns:p14="http://schemas.microsoft.com/office/powerpoint/2010/main" val="307212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35227" y="222241"/>
            <a:ext cx="6538999" cy="515526"/>
          </a:xfrm>
          <a:prstGeom prst="rect">
            <a:avLst/>
          </a:prstGeom>
          <a:noFill/>
        </p:spPr>
        <p:txBody>
          <a:bodyPr wrap="square" rtlCol="0">
            <a:spAutoFit/>
          </a:bodyPr>
          <a:lstStyle/>
          <a:p>
            <a:pPr>
              <a:lnSpc>
                <a:spcPts val="3300"/>
              </a:lnSpc>
            </a:pPr>
            <a:r>
              <a:rPr lang="zh-CN" altLang="en-US" sz="3200" b="1" dirty="0">
                <a:solidFill>
                  <a:srgbClr val="2F8DA2"/>
                </a:solidFill>
                <a:latin typeface="微软雅黑" pitchFamily="34" charset="-122"/>
                <a:ea typeface="微软雅黑" pitchFamily="34" charset="-122"/>
              </a:rPr>
              <a:t>三、真题实战模拟答题</a:t>
            </a:r>
          </a:p>
        </p:txBody>
      </p:sp>
      <p:sp>
        <p:nvSpPr>
          <p:cNvPr id="14" name="文本框 13"/>
          <p:cNvSpPr txBox="1"/>
          <p:nvPr/>
        </p:nvSpPr>
        <p:spPr>
          <a:xfrm>
            <a:off x="4740489" y="2160838"/>
            <a:ext cx="4480784" cy="2862322"/>
          </a:xfrm>
          <a:prstGeom prst="rect">
            <a:avLst/>
          </a:prstGeom>
          <a:noFill/>
        </p:spPr>
        <p:txBody>
          <a:bodyPr wrap="square" rtlCol="0">
            <a:spAutoFit/>
          </a:bodyPr>
          <a:lstStyle/>
          <a:p>
            <a:pPr algn="just">
              <a:lnSpc>
                <a:spcPct val="150000"/>
              </a:lnSpc>
              <a:spcBef>
                <a:spcPct val="0"/>
              </a:spcBef>
            </a:pPr>
            <a:r>
              <a:rPr lang="zh-CN" altLang="en-US" sz="2400" dirty="0" smtClean="0">
                <a:latin typeface="微软雅黑" panose="020B0503020204020204" pitchFamily="34" charset="-122"/>
                <a:ea typeface="微软雅黑" panose="020B0503020204020204" pitchFamily="34" charset="-122"/>
              </a:rPr>
              <a:t>（二）</a:t>
            </a:r>
            <a:r>
              <a:rPr lang="zh-CN" altLang="en-US" sz="2400" dirty="0">
                <a:latin typeface="微软雅黑" pitchFamily="34" charset="-122"/>
                <a:ea typeface="微软雅黑" pitchFamily="34" charset="-122"/>
              </a:rPr>
              <a:t>由于你的文字水平不错，有一个其他处的处长经常找你帮忙，影响了你的正常工作，你处处长在处里会议上批评了你，你怎么办？</a:t>
            </a:r>
            <a:endParaRPr lang="en-US" altLang="zh-CN" sz="2400" dirty="0">
              <a:latin typeface="微软雅黑" pitchFamily="34" charset="-122"/>
              <a:ea typeface="微软雅黑"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79" y="1478450"/>
            <a:ext cx="3835832" cy="3673100"/>
          </a:xfrm>
          <a:prstGeom prst="rect">
            <a:avLst/>
          </a:prstGeom>
        </p:spPr>
      </p:pic>
    </p:spTree>
    <p:extLst>
      <p:ext uri="{BB962C8B-B14F-4D97-AF65-F5344CB8AC3E}">
        <p14:creationId xmlns:p14="http://schemas.microsoft.com/office/powerpoint/2010/main" val="342278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60985" y="196483"/>
            <a:ext cx="6538999" cy="515526"/>
          </a:xfrm>
          <a:prstGeom prst="rect">
            <a:avLst/>
          </a:prstGeom>
          <a:noFill/>
        </p:spPr>
        <p:txBody>
          <a:bodyPr wrap="square" rtlCol="0">
            <a:spAutoFit/>
          </a:bodyPr>
          <a:lstStyle/>
          <a:p>
            <a:pPr>
              <a:lnSpc>
                <a:spcPts val="3300"/>
              </a:lnSpc>
            </a:pPr>
            <a:r>
              <a:rPr lang="zh-CN" altLang="en-US" sz="3200" b="1" dirty="0">
                <a:solidFill>
                  <a:srgbClr val="2F8DA2"/>
                </a:solidFill>
                <a:latin typeface="微软雅黑" pitchFamily="34" charset="-122"/>
                <a:ea typeface="微软雅黑" pitchFamily="34" charset="-122"/>
              </a:rPr>
              <a:t>三、真题实战模拟答题</a:t>
            </a:r>
          </a:p>
        </p:txBody>
      </p:sp>
      <p:sp>
        <p:nvSpPr>
          <p:cNvPr id="14" name="文本框 13"/>
          <p:cNvSpPr txBox="1"/>
          <p:nvPr/>
        </p:nvSpPr>
        <p:spPr>
          <a:xfrm>
            <a:off x="4882156" y="2160838"/>
            <a:ext cx="4429269" cy="2308324"/>
          </a:xfrm>
          <a:prstGeom prst="rect">
            <a:avLst/>
          </a:prstGeom>
          <a:noFill/>
        </p:spPr>
        <p:txBody>
          <a:bodyPr wrap="square" rtlCol="0">
            <a:spAutoFit/>
          </a:bodyPr>
          <a:lstStyle/>
          <a:p>
            <a:pPr algn="just">
              <a:lnSpc>
                <a:spcPct val="150000"/>
              </a:lnSpc>
              <a:spcBef>
                <a:spcPct val="0"/>
              </a:spcBef>
            </a:pPr>
            <a:r>
              <a:rPr lang="zh-CN" altLang="en-US" sz="2400" b="1" dirty="0" smtClean="0">
                <a:latin typeface="微软雅黑" pitchFamily="34" charset="-122"/>
                <a:ea typeface="微软雅黑" pitchFamily="34" charset="-122"/>
              </a:rPr>
              <a:t>答题要点：</a:t>
            </a:r>
            <a:endParaRPr lang="en-US" altLang="zh-CN" sz="2400" b="1" dirty="0" smtClean="0">
              <a:latin typeface="微软雅黑" pitchFamily="34" charset="-122"/>
              <a:ea typeface="微软雅黑" pitchFamily="34" charset="-122"/>
            </a:endParaRPr>
          </a:p>
          <a:p>
            <a:pPr marL="342900" indent="-342900" algn="just">
              <a:lnSpc>
                <a:spcPct val="150000"/>
              </a:lnSpc>
              <a:spcBef>
                <a:spcPct val="0"/>
              </a:spcBef>
              <a:buFont typeface="Wingdings" panose="05000000000000000000" pitchFamily="2" charset="2"/>
              <a:buChar char="p"/>
            </a:pPr>
            <a:r>
              <a:rPr lang="zh-CN" altLang="en-US" sz="2400" dirty="0" smtClean="0">
                <a:latin typeface="微软雅黑" pitchFamily="34" charset="-122"/>
                <a:ea typeface="微软雅黑" pitchFamily="34" charset="-122"/>
              </a:rPr>
              <a:t>首先，虚心接受批评。</a:t>
            </a:r>
            <a:endParaRPr lang="en-US" altLang="zh-CN" sz="2400" dirty="0" smtClean="0">
              <a:latin typeface="微软雅黑" pitchFamily="34" charset="-122"/>
              <a:ea typeface="微软雅黑" pitchFamily="34" charset="-122"/>
            </a:endParaRPr>
          </a:p>
          <a:p>
            <a:pPr marL="342900" indent="-342900" algn="just">
              <a:lnSpc>
                <a:spcPct val="150000"/>
              </a:lnSpc>
              <a:spcBef>
                <a:spcPct val="0"/>
              </a:spcBef>
              <a:buFont typeface="Wingdings" panose="05000000000000000000" pitchFamily="2" charset="2"/>
              <a:buChar char="p"/>
            </a:pPr>
            <a:r>
              <a:rPr lang="zh-CN" altLang="en-US" sz="2400" dirty="0" smtClean="0">
                <a:latin typeface="微软雅黑" pitchFamily="34" charset="-122"/>
                <a:ea typeface="微软雅黑" pitchFamily="34" charset="-122"/>
              </a:rPr>
              <a:t>第二，认真反思和检讨。</a:t>
            </a:r>
            <a:endParaRPr lang="en-US" altLang="zh-CN" sz="2400" dirty="0" smtClean="0">
              <a:latin typeface="微软雅黑" pitchFamily="34" charset="-122"/>
              <a:ea typeface="微软雅黑" pitchFamily="34" charset="-122"/>
            </a:endParaRPr>
          </a:p>
          <a:p>
            <a:pPr marL="342900" indent="-342900" algn="just">
              <a:lnSpc>
                <a:spcPct val="150000"/>
              </a:lnSpc>
              <a:spcBef>
                <a:spcPct val="0"/>
              </a:spcBef>
              <a:buFont typeface="Wingdings" panose="05000000000000000000" pitchFamily="2" charset="2"/>
              <a:buChar char="p"/>
            </a:pPr>
            <a:r>
              <a:rPr lang="zh-CN" altLang="en-US" sz="2400" dirty="0" smtClean="0">
                <a:latin typeface="微软雅黑" pitchFamily="34" charset="-122"/>
                <a:ea typeface="微软雅黑" pitchFamily="34" charset="-122"/>
              </a:rPr>
              <a:t>第三，干好工作，积极沟通。</a:t>
            </a:r>
            <a:endParaRPr lang="en-US" altLang="zh-CN" sz="2400" dirty="0" smtClean="0">
              <a:latin typeface="微软雅黑" pitchFamily="34" charset="-122"/>
              <a:ea typeface="微软雅黑"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79" y="1478450"/>
            <a:ext cx="3835832" cy="3673100"/>
          </a:xfrm>
          <a:prstGeom prst="rect">
            <a:avLst/>
          </a:prstGeom>
        </p:spPr>
      </p:pic>
    </p:spTree>
    <p:extLst>
      <p:ext uri="{BB962C8B-B14F-4D97-AF65-F5344CB8AC3E}">
        <p14:creationId xmlns:p14="http://schemas.microsoft.com/office/powerpoint/2010/main" val="199793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35227" y="170725"/>
            <a:ext cx="6538999" cy="515526"/>
          </a:xfrm>
          <a:prstGeom prst="rect">
            <a:avLst/>
          </a:prstGeom>
          <a:noFill/>
        </p:spPr>
        <p:txBody>
          <a:bodyPr wrap="square" rtlCol="0">
            <a:spAutoFit/>
          </a:bodyPr>
          <a:lstStyle/>
          <a:p>
            <a:pPr>
              <a:lnSpc>
                <a:spcPts val="3300"/>
              </a:lnSpc>
            </a:pPr>
            <a:r>
              <a:rPr lang="zh-CN" altLang="en-US" sz="3200" b="1" dirty="0">
                <a:solidFill>
                  <a:srgbClr val="2F8DA2"/>
                </a:solidFill>
                <a:latin typeface="微软雅黑" pitchFamily="34" charset="-122"/>
                <a:ea typeface="微软雅黑" pitchFamily="34" charset="-122"/>
              </a:rPr>
              <a:t>三、真题实战模拟答题</a:t>
            </a:r>
          </a:p>
        </p:txBody>
      </p:sp>
      <p:sp>
        <p:nvSpPr>
          <p:cNvPr id="14" name="文本框 13"/>
          <p:cNvSpPr txBox="1"/>
          <p:nvPr/>
        </p:nvSpPr>
        <p:spPr>
          <a:xfrm>
            <a:off x="4907914" y="1883839"/>
            <a:ext cx="4152280" cy="2862322"/>
          </a:xfrm>
          <a:prstGeom prst="rect">
            <a:avLst/>
          </a:prstGeom>
          <a:noFill/>
        </p:spPr>
        <p:txBody>
          <a:bodyPr wrap="square" rtlCol="0">
            <a:spAutoFit/>
          </a:bodyPr>
          <a:lstStyle/>
          <a:p>
            <a:pPr algn="just">
              <a:lnSpc>
                <a:spcPct val="150000"/>
              </a:lnSpc>
              <a:spcBef>
                <a:spcPct val="0"/>
              </a:spcBef>
            </a:pPr>
            <a:r>
              <a:rPr lang="zh-CN" altLang="en-US" sz="2400" dirty="0" smtClean="0">
                <a:latin typeface="微软雅黑" panose="020B0503020204020204" pitchFamily="34" charset="-122"/>
                <a:ea typeface="微软雅黑" panose="020B0503020204020204" pitchFamily="34" charset="-122"/>
              </a:rPr>
              <a:t>（三）</a:t>
            </a:r>
            <a:r>
              <a:rPr lang="zh-CN" altLang="en-US" sz="2400" dirty="0">
                <a:latin typeface="微软雅黑" pitchFamily="34" charset="-122"/>
                <a:ea typeface="微软雅黑" pitchFamily="34" charset="-122"/>
              </a:rPr>
              <a:t>小马是一名公务员，在单位业务能力强，跟同事、同学经常聚会，别的同事觉得小马在搞小圈子、小团体，如果你是小马，你该怎么办？</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79" y="1478450"/>
            <a:ext cx="3835832" cy="3673100"/>
          </a:xfrm>
          <a:prstGeom prst="rect">
            <a:avLst/>
          </a:prstGeom>
        </p:spPr>
      </p:pic>
    </p:spTree>
    <p:extLst>
      <p:ext uri="{BB962C8B-B14F-4D97-AF65-F5344CB8AC3E}">
        <p14:creationId xmlns:p14="http://schemas.microsoft.com/office/powerpoint/2010/main" val="296556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82795" y="196483"/>
            <a:ext cx="6538999" cy="515526"/>
          </a:xfrm>
          <a:prstGeom prst="rect">
            <a:avLst/>
          </a:prstGeom>
          <a:noFill/>
        </p:spPr>
        <p:txBody>
          <a:bodyPr wrap="square" rtlCol="0">
            <a:spAutoFit/>
          </a:bodyPr>
          <a:lstStyle/>
          <a:p>
            <a:pPr>
              <a:lnSpc>
                <a:spcPts val="3300"/>
              </a:lnSpc>
            </a:pPr>
            <a:r>
              <a:rPr lang="zh-CN" altLang="en-US" sz="3200" b="1" dirty="0">
                <a:solidFill>
                  <a:srgbClr val="2F8DA2"/>
                </a:solidFill>
                <a:latin typeface="微软雅黑" pitchFamily="34" charset="-122"/>
                <a:ea typeface="微软雅黑" pitchFamily="34" charset="-122"/>
              </a:rPr>
              <a:t>三、真题实战模拟答题</a:t>
            </a:r>
          </a:p>
        </p:txBody>
      </p:sp>
      <p:sp>
        <p:nvSpPr>
          <p:cNvPr id="14" name="文本框 13"/>
          <p:cNvSpPr txBox="1"/>
          <p:nvPr/>
        </p:nvSpPr>
        <p:spPr>
          <a:xfrm>
            <a:off x="4779126" y="2160838"/>
            <a:ext cx="5485336" cy="2308324"/>
          </a:xfrm>
          <a:prstGeom prst="rect">
            <a:avLst/>
          </a:prstGeom>
          <a:noFill/>
        </p:spPr>
        <p:txBody>
          <a:bodyPr wrap="square" rtlCol="0">
            <a:spAutoFit/>
          </a:bodyPr>
          <a:lstStyle/>
          <a:p>
            <a:pPr algn="just">
              <a:lnSpc>
                <a:spcPct val="150000"/>
              </a:lnSpc>
              <a:spcBef>
                <a:spcPct val="0"/>
              </a:spcBef>
            </a:pPr>
            <a:r>
              <a:rPr lang="zh-CN" altLang="en-US" sz="2400" b="1" dirty="0" smtClean="0">
                <a:latin typeface="微软雅黑" pitchFamily="34" charset="-122"/>
                <a:ea typeface="微软雅黑" pitchFamily="34" charset="-122"/>
              </a:rPr>
              <a:t>答题要点：</a:t>
            </a:r>
            <a:endParaRPr lang="en-US" altLang="zh-CN" sz="2400" b="1" dirty="0" smtClean="0">
              <a:latin typeface="微软雅黑" pitchFamily="34" charset="-122"/>
              <a:ea typeface="微软雅黑" pitchFamily="34" charset="-122"/>
            </a:endParaRPr>
          </a:p>
          <a:p>
            <a:pPr marL="342900" indent="-342900" algn="just">
              <a:lnSpc>
                <a:spcPct val="150000"/>
              </a:lnSpc>
              <a:spcBef>
                <a:spcPct val="0"/>
              </a:spcBef>
              <a:buFont typeface="Wingdings" panose="05000000000000000000" pitchFamily="2" charset="2"/>
              <a:buChar char="p"/>
            </a:pPr>
            <a:r>
              <a:rPr lang="zh-CN" altLang="en-US" sz="2400" dirty="0" smtClean="0">
                <a:latin typeface="微软雅黑" pitchFamily="34" charset="-122"/>
                <a:ea typeface="微软雅黑" pitchFamily="34" charset="-122"/>
              </a:rPr>
              <a:t>首先，要意识到搞小圈子确实不妥。</a:t>
            </a:r>
            <a:endParaRPr lang="en-US" altLang="zh-CN" sz="2400" dirty="0" smtClean="0">
              <a:latin typeface="微软雅黑" pitchFamily="34" charset="-122"/>
              <a:ea typeface="微软雅黑" pitchFamily="34" charset="-122"/>
            </a:endParaRPr>
          </a:p>
          <a:p>
            <a:pPr marL="342900" indent="-342900" algn="just">
              <a:lnSpc>
                <a:spcPct val="150000"/>
              </a:lnSpc>
              <a:spcBef>
                <a:spcPct val="0"/>
              </a:spcBef>
              <a:buFont typeface="Wingdings" panose="05000000000000000000" pitchFamily="2" charset="2"/>
              <a:buChar char="p"/>
            </a:pPr>
            <a:r>
              <a:rPr lang="zh-CN" altLang="en-US" sz="2400" dirty="0" smtClean="0">
                <a:latin typeface="微软雅黑" pitchFamily="34" charset="-122"/>
                <a:ea typeface="微软雅黑" pitchFamily="34" charset="-122"/>
              </a:rPr>
              <a:t>第二，认真反思聚会时言行是否得当。</a:t>
            </a:r>
            <a:endParaRPr lang="en-US" altLang="zh-CN" sz="2400" dirty="0" smtClean="0">
              <a:latin typeface="微软雅黑" pitchFamily="34" charset="-122"/>
              <a:ea typeface="微软雅黑" pitchFamily="34" charset="-122"/>
            </a:endParaRPr>
          </a:p>
          <a:p>
            <a:pPr marL="342900" indent="-342900" algn="just">
              <a:lnSpc>
                <a:spcPct val="150000"/>
              </a:lnSpc>
              <a:spcBef>
                <a:spcPct val="0"/>
              </a:spcBef>
              <a:buFont typeface="Wingdings" panose="05000000000000000000" pitchFamily="2" charset="2"/>
              <a:buChar char="p"/>
            </a:pPr>
            <a:r>
              <a:rPr lang="zh-CN" altLang="en-US" sz="2400" dirty="0" smtClean="0">
                <a:latin typeface="微软雅黑" pitchFamily="34" charset="-122"/>
                <a:ea typeface="微软雅黑" pitchFamily="34" charset="-122"/>
              </a:rPr>
              <a:t>第三，积极沟通，付出行动。</a:t>
            </a:r>
            <a:endParaRPr lang="en-US" altLang="zh-CN" sz="2400" dirty="0" smtClean="0">
              <a:latin typeface="微软雅黑" pitchFamily="34" charset="-122"/>
              <a:ea typeface="微软雅黑"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79" y="1478450"/>
            <a:ext cx="3835832" cy="3673100"/>
          </a:xfrm>
          <a:prstGeom prst="rect">
            <a:avLst/>
          </a:prstGeom>
        </p:spPr>
      </p:pic>
    </p:spTree>
    <p:extLst>
      <p:ext uri="{BB962C8B-B14F-4D97-AF65-F5344CB8AC3E}">
        <p14:creationId xmlns:p14="http://schemas.microsoft.com/office/powerpoint/2010/main" val="296231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35227" y="170725"/>
            <a:ext cx="6538999" cy="515526"/>
          </a:xfrm>
          <a:prstGeom prst="rect">
            <a:avLst/>
          </a:prstGeom>
          <a:noFill/>
        </p:spPr>
        <p:txBody>
          <a:bodyPr wrap="square" rtlCol="0">
            <a:spAutoFit/>
          </a:bodyPr>
          <a:lstStyle/>
          <a:p>
            <a:pPr>
              <a:lnSpc>
                <a:spcPts val="3300"/>
              </a:lnSpc>
            </a:pPr>
            <a:r>
              <a:rPr lang="zh-CN" altLang="en-US" sz="3200" b="1" dirty="0">
                <a:solidFill>
                  <a:srgbClr val="2F8DA2"/>
                </a:solidFill>
                <a:latin typeface="微软雅黑" pitchFamily="34" charset="-122"/>
                <a:ea typeface="微软雅黑" pitchFamily="34" charset="-122"/>
              </a:rPr>
              <a:t>三、真题实战模拟答题</a:t>
            </a:r>
          </a:p>
        </p:txBody>
      </p:sp>
      <p:sp>
        <p:nvSpPr>
          <p:cNvPr id="14" name="文本框 13"/>
          <p:cNvSpPr txBox="1"/>
          <p:nvPr/>
        </p:nvSpPr>
        <p:spPr>
          <a:xfrm>
            <a:off x="4663215" y="1735230"/>
            <a:ext cx="4815636" cy="3416320"/>
          </a:xfrm>
          <a:prstGeom prst="rect">
            <a:avLst/>
          </a:prstGeom>
          <a:noFill/>
        </p:spPr>
        <p:txBody>
          <a:bodyPr wrap="square" rtlCol="0">
            <a:spAutoFit/>
          </a:bodyPr>
          <a:lstStyle/>
          <a:p>
            <a:pPr algn="just">
              <a:lnSpc>
                <a:spcPct val="150000"/>
              </a:lnSpc>
              <a:spcBef>
                <a:spcPct val="0"/>
              </a:spcBef>
              <a:spcAft>
                <a:spcPts val="600"/>
              </a:spcAft>
              <a:buFont typeface="Arial" charset="0"/>
              <a:buNone/>
            </a:pPr>
            <a:r>
              <a:rPr lang="zh-CN" altLang="en-US" sz="2400" dirty="0" smtClean="0">
                <a:latin typeface="微软雅黑" panose="020B0503020204020204" pitchFamily="34" charset="-122"/>
                <a:ea typeface="微软雅黑" panose="020B0503020204020204" pitchFamily="34" charset="-122"/>
              </a:rPr>
              <a:t>（四）</a:t>
            </a:r>
            <a:r>
              <a:rPr lang="zh-CN" altLang="en-US" sz="2400" dirty="0">
                <a:latin typeface="微软雅黑" pitchFamily="34" charset="-122"/>
                <a:ea typeface="微软雅黑" pitchFamily="34" charset="-122"/>
              </a:rPr>
              <a:t>单位年度考核评比，要评选</a:t>
            </a:r>
            <a:r>
              <a:rPr lang="en-US" altLang="zh-CN" sz="2400" dirty="0">
                <a:latin typeface="微软雅黑" pitchFamily="34" charset="-122"/>
                <a:ea typeface="微软雅黑" pitchFamily="34" charset="-122"/>
              </a:rPr>
              <a:t>10</a:t>
            </a:r>
            <a:r>
              <a:rPr lang="zh-CN" altLang="en-US" sz="2400" dirty="0">
                <a:latin typeface="微软雅黑" pitchFamily="34" charset="-122"/>
                <a:ea typeface="微软雅黑" pitchFamily="34" charset="-122"/>
              </a:rPr>
              <a:t>名优秀员工，你是</a:t>
            </a:r>
            <a:r>
              <a:rPr lang="zh-CN" altLang="en-US" sz="2400" dirty="0" smtClean="0">
                <a:latin typeface="微软雅黑" pitchFamily="34" charset="-122"/>
                <a:ea typeface="微软雅黑" pitchFamily="34" charset="-122"/>
              </a:rPr>
              <a:t>人事处处长</a:t>
            </a:r>
            <a:r>
              <a:rPr lang="zh-CN" altLang="en-US" sz="2400" dirty="0">
                <a:latin typeface="微软雅黑" pitchFamily="34" charset="-122"/>
                <a:ea typeface="微软雅黑" pitchFamily="34" charset="-122"/>
              </a:rPr>
              <a:t>，负责考核评比。根据考核小组意见选出了</a:t>
            </a:r>
            <a:r>
              <a:rPr lang="en-US" altLang="zh-CN" sz="2400" dirty="0">
                <a:latin typeface="微软雅黑" pitchFamily="34" charset="-122"/>
                <a:ea typeface="微软雅黑" pitchFamily="34" charset="-122"/>
              </a:rPr>
              <a:t>10</a:t>
            </a:r>
            <a:r>
              <a:rPr lang="zh-CN" altLang="en-US" sz="2400" dirty="0">
                <a:latin typeface="微软雅黑" pitchFamily="34" charset="-122"/>
                <a:ea typeface="微软雅黑" pitchFamily="34" charset="-122"/>
              </a:rPr>
              <a:t>个人，小张不在其中，但单位</a:t>
            </a:r>
            <a:r>
              <a:rPr lang="zh-CN" altLang="en-US" sz="2400" dirty="0" smtClean="0">
                <a:latin typeface="微软雅黑" pitchFamily="34" charset="-122"/>
                <a:ea typeface="微软雅黑" pitchFamily="34" charset="-122"/>
              </a:rPr>
              <a:t>领导要求</a:t>
            </a:r>
            <a:r>
              <a:rPr lang="zh-CN" altLang="en-US" sz="2400" dirty="0">
                <a:latin typeface="微软雅黑" pitchFamily="34" charset="-122"/>
                <a:ea typeface="微软雅黑" pitchFamily="34" charset="-122"/>
              </a:rPr>
              <a:t>将小张评为优秀员工。你会怎么办？</a:t>
            </a:r>
            <a:endParaRPr lang="en-US" altLang="zh-CN" sz="2400" dirty="0">
              <a:latin typeface="微软雅黑" pitchFamily="34" charset="-122"/>
              <a:ea typeface="微软雅黑"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79" y="1478450"/>
            <a:ext cx="3835832" cy="3673100"/>
          </a:xfrm>
          <a:prstGeom prst="rect">
            <a:avLst/>
          </a:prstGeom>
        </p:spPr>
      </p:pic>
    </p:spTree>
    <p:extLst>
      <p:ext uri="{BB962C8B-B14F-4D97-AF65-F5344CB8AC3E}">
        <p14:creationId xmlns:p14="http://schemas.microsoft.com/office/powerpoint/2010/main" val="40805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35227" y="235119"/>
            <a:ext cx="6538999" cy="515526"/>
          </a:xfrm>
          <a:prstGeom prst="rect">
            <a:avLst/>
          </a:prstGeom>
          <a:noFill/>
        </p:spPr>
        <p:txBody>
          <a:bodyPr wrap="square" rtlCol="0">
            <a:spAutoFit/>
          </a:bodyPr>
          <a:lstStyle/>
          <a:p>
            <a:pPr>
              <a:lnSpc>
                <a:spcPts val="3300"/>
              </a:lnSpc>
            </a:pPr>
            <a:r>
              <a:rPr lang="zh-CN" altLang="en-US" sz="3200" b="1" dirty="0">
                <a:solidFill>
                  <a:srgbClr val="2F8DA2"/>
                </a:solidFill>
                <a:latin typeface="微软雅黑" pitchFamily="34" charset="-122"/>
                <a:ea typeface="微软雅黑" pitchFamily="34" charset="-122"/>
              </a:rPr>
              <a:t>三、真题实战模拟答题</a:t>
            </a:r>
          </a:p>
        </p:txBody>
      </p:sp>
      <p:sp>
        <p:nvSpPr>
          <p:cNvPr id="14" name="文本框 13"/>
          <p:cNvSpPr txBox="1"/>
          <p:nvPr/>
        </p:nvSpPr>
        <p:spPr>
          <a:xfrm>
            <a:off x="4573063" y="1768423"/>
            <a:ext cx="5266396" cy="3093154"/>
          </a:xfrm>
          <a:prstGeom prst="rect">
            <a:avLst/>
          </a:prstGeom>
          <a:noFill/>
        </p:spPr>
        <p:txBody>
          <a:bodyPr wrap="square" rtlCol="0">
            <a:spAutoFit/>
          </a:bodyPr>
          <a:lstStyle/>
          <a:p>
            <a:pPr algn="just">
              <a:lnSpc>
                <a:spcPct val="150000"/>
              </a:lnSpc>
              <a:spcBef>
                <a:spcPct val="0"/>
              </a:spcBef>
              <a:spcAft>
                <a:spcPts val="600"/>
              </a:spcAft>
              <a:buFont typeface="Arial" charset="0"/>
              <a:buNone/>
            </a:pPr>
            <a:r>
              <a:rPr lang="zh-CN" altLang="en-US" sz="2400" b="1" dirty="0" smtClean="0">
                <a:latin typeface="微软雅黑" pitchFamily="34" charset="-122"/>
                <a:ea typeface="微软雅黑" pitchFamily="34" charset="-122"/>
              </a:rPr>
              <a:t>答题要点：</a:t>
            </a:r>
            <a:endParaRPr lang="en-US" altLang="zh-CN" sz="2400" b="1" dirty="0" smtClean="0">
              <a:latin typeface="微软雅黑" pitchFamily="34" charset="-122"/>
              <a:ea typeface="微软雅黑" pitchFamily="34" charset="-122"/>
            </a:endParaRPr>
          </a:p>
          <a:p>
            <a:pPr marL="342900" indent="-342900" algn="just">
              <a:lnSpc>
                <a:spcPct val="150000"/>
              </a:lnSpc>
              <a:spcBef>
                <a:spcPct val="0"/>
              </a:spcBef>
              <a:spcAft>
                <a:spcPts val="600"/>
              </a:spcAft>
              <a:buFont typeface="Wingdings" panose="05000000000000000000" pitchFamily="2" charset="2"/>
              <a:buChar char="p"/>
            </a:pPr>
            <a:r>
              <a:rPr lang="zh-CN" altLang="en-US" sz="2400" dirty="0" smtClean="0">
                <a:latin typeface="微软雅黑" pitchFamily="34" charset="-122"/>
                <a:ea typeface="微软雅黑" pitchFamily="34" charset="-122"/>
              </a:rPr>
              <a:t>首先，要说明单位考核关系职工切身利益，需慎重处理。</a:t>
            </a:r>
            <a:endParaRPr lang="en-US" altLang="zh-CN" sz="2400" dirty="0" smtClean="0">
              <a:latin typeface="微软雅黑" pitchFamily="34" charset="-122"/>
              <a:ea typeface="微软雅黑" pitchFamily="34" charset="-122"/>
            </a:endParaRPr>
          </a:p>
          <a:p>
            <a:pPr marL="342900" indent="-342900" algn="just">
              <a:lnSpc>
                <a:spcPct val="150000"/>
              </a:lnSpc>
              <a:spcBef>
                <a:spcPct val="0"/>
              </a:spcBef>
              <a:spcAft>
                <a:spcPts val="600"/>
              </a:spcAft>
              <a:buFont typeface="Wingdings" panose="05000000000000000000" pitchFamily="2" charset="2"/>
              <a:buChar char="p"/>
            </a:pPr>
            <a:r>
              <a:rPr lang="zh-CN" altLang="en-US" sz="2400" dirty="0" smtClean="0">
                <a:latin typeface="微软雅黑" pitchFamily="34" charset="-122"/>
                <a:ea typeface="微软雅黑" pitchFamily="34" charset="-122"/>
              </a:rPr>
              <a:t>第二，反思和沟通，了解相关情况。</a:t>
            </a:r>
            <a:endParaRPr lang="en-US" altLang="zh-CN" sz="2400" dirty="0" smtClean="0">
              <a:latin typeface="微软雅黑" pitchFamily="34" charset="-122"/>
              <a:ea typeface="微软雅黑" pitchFamily="34" charset="-122"/>
            </a:endParaRPr>
          </a:p>
          <a:p>
            <a:pPr marL="342900" indent="-342900" algn="just">
              <a:lnSpc>
                <a:spcPct val="150000"/>
              </a:lnSpc>
              <a:spcBef>
                <a:spcPct val="0"/>
              </a:spcBef>
              <a:spcAft>
                <a:spcPts val="600"/>
              </a:spcAft>
              <a:buFont typeface="Wingdings" panose="05000000000000000000" pitchFamily="2" charset="2"/>
              <a:buChar char="p"/>
            </a:pPr>
            <a:r>
              <a:rPr lang="zh-CN" altLang="en-US" sz="2400" dirty="0" smtClean="0">
                <a:latin typeface="微软雅黑" pitchFamily="34" charset="-122"/>
                <a:ea typeface="微软雅黑" pitchFamily="34" charset="-122"/>
              </a:rPr>
              <a:t>第三，进行假设，给出处理结论。</a:t>
            </a:r>
            <a:endParaRPr lang="en-US" altLang="zh-CN" sz="2400" dirty="0">
              <a:latin typeface="微软雅黑" pitchFamily="34" charset="-122"/>
              <a:ea typeface="微软雅黑"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79" y="1478450"/>
            <a:ext cx="3835832" cy="3673100"/>
          </a:xfrm>
          <a:prstGeom prst="rect">
            <a:avLst/>
          </a:prstGeom>
        </p:spPr>
      </p:pic>
    </p:spTree>
    <p:extLst>
      <p:ext uri="{BB962C8B-B14F-4D97-AF65-F5344CB8AC3E}">
        <p14:creationId xmlns:p14="http://schemas.microsoft.com/office/powerpoint/2010/main" val="308314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12"/>
          <p:cNvSpPr txBox="1"/>
          <p:nvPr/>
        </p:nvSpPr>
        <p:spPr>
          <a:xfrm>
            <a:off x="935227" y="247998"/>
            <a:ext cx="6538999" cy="515526"/>
          </a:xfrm>
          <a:prstGeom prst="rect">
            <a:avLst/>
          </a:prstGeom>
          <a:noFill/>
        </p:spPr>
        <p:txBody>
          <a:bodyPr wrap="square" rtlCol="0">
            <a:spAutoFit/>
          </a:bodyPr>
          <a:lstStyle/>
          <a:p>
            <a:pPr>
              <a:lnSpc>
                <a:spcPts val="3300"/>
              </a:lnSpc>
            </a:pPr>
            <a:r>
              <a:rPr lang="zh-CN" altLang="en-US" sz="3200" b="1" dirty="0" smtClean="0">
                <a:solidFill>
                  <a:srgbClr val="2F8DA2"/>
                </a:solidFill>
                <a:latin typeface="微软雅黑" pitchFamily="34" charset="-122"/>
                <a:ea typeface="微软雅黑" pitchFamily="34" charset="-122"/>
              </a:rPr>
              <a:t>总结梳理</a:t>
            </a:r>
            <a:endParaRPr lang="en-US" altLang="zh-CN" sz="3200" b="1" dirty="0">
              <a:solidFill>
                <a:srgbClr val="2F8DA2"/>
              </a:solidFill>
              <a:latin typeface="微软雅黑" pitchFamily="34" charset="-122"/>
              <a:ea typeface="微软雅黑" pitchFamily="34" charset="-122"/>
            </a:endParaRPr>
          </a:p>
        </p:txBody>
      </p:sp>
      <p:grpSp>
        <p:nvGrpSpPr>
          <p:cNvPr id="2" name="组合 1"/>
          <p:cNvGrpSpPr/>
          <p:nvPr/>
        </p:nvGrpSpPr>
        <p:grpSpPr>
          <a:xfrm>
            <a:off x="3699090" y="2318484"/>
            <a:ext cx="1970086" cy="1970088"/>
            <a:chOff x="940015" y="1754230"/>
            <a:chExt cx="1970086" cy="1970088"/>
          </a:xfrm>
          <a:solidFill>
            <a:srgbClr val="2F8DA2"/>
          </a:solidFill>
        </p:grpSpPr>
        <p:sp>
          <p:nvSpPr>
            <p:cNvPr id="4" name="任意多边形 69"/>
            <p:cNvSpPr>
              <a:spLocks/>
            </p:cNvSpPr>
            <p:nvPr/>
          </p:nvSpPr>
          <p:spPr bwMode="auto">
            <a:xfrm>
              <a:off x="940015" y="1754230"/>
              <a:ext cx="1946275" cy="1939925"/>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grpFill/>
            <a:ln>
              <a:noFill/>
            </a:ln>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5" name="任意多边形 4"/>
            <p:cNvSpPr>
              <a:spLocks/>
            </p:cNvSpPr>
            <p:nvPr/>
          </p:nvSpPr>
          <p:spPr bwMode="auto">
            <a:xfrm>
              <a:off x="981289" y="2005055"/>
              <a:ext cx="1928812" cy="1719263"/>
            </a:xfrm>
            <a:custGeom>
              <a:avLst/>
              <a:gdLst>
                <a:gd name="connsiteX0" fmla="*/ 1897912 w 1930133"/>
                <a:gd name="connsiteY0" fmla="*/ 633413 h 1439863"/>
                <a:gd name="connsiteX1" fmla="*/ 1924272 w 1930133"/>
                <a:gd name="connsiteY1" fmla="*/ 671098 h 1439863"/>
                <a:gd name="connsiteX2" fmla="*/ 1924272 w 1930133"/>
                <a:gd name="connsiteY2" fmla="*/ 1191145 h 1439863"/>
                <a:gd name="connsiteX3" fmla="*/ 1788707 w 1930133"/>
                <a:gd name="connsiteY3" fmla="*/ 1432326 h 1439863"/>
                <a:gd name="connsiteX4" fmla="*/ 1668204 w 1930133"/>
                <a:gd name="connsiteY4" fmla="*/ 1439863 h 1439863"/>
                <a:gd name="connsiteX5" fmla="*/ 1442262 w 1930133"/>
                <a:gd name="connsiteY5" fmla="*/ 1432326 h 1439863"/>
                <a:gd name="connsiteX6" fmla="*/ 1099584 w 1930133"/>
                <a:gd name="connsiteY6" fmla="*/ 1424789 h 1439863"/>
                <a:gd name="connsiteX7" fmla="*/ 779500 w 1930133"/>
                <a:gd name="connsiteY7" fmla="*/ 1432326 h 1439863"/>
                <a:gd name="connsiteX8" fmla="*/ 466947 w 1930133"/>
                <a:gd name="connsiteY8" fmla="*/ 1439863 h 1439863"/>
                <a:gd name="connsiteX9" fmla="*/ 0 w 1930133"/>
                <a:gd name="connsiteY9" fmla="*/ 1375799 h 1439863"/>
                <a:gd name="connsiteX10" fmla="*/ 0 w 1930133"/>
                <a:gd name="connsiteY10" fmla="*/ 1368262 h 1439863"/>
                <a:gd name="connsiteX11" fmla="*/ 90377 w 1930133"/>
                <a:gd name="connsiteY11" fmla="*/ 1398410 h 1439863"/>
                <a:gd name="connsiteX12" fmla="*/ 278661 w 1930133"/>
                <a:gd name="connsiteY12" fmla="*/ 1405947 h 1439863"/>
                <a:gd name="connsiteX13" fmla="*/ 753140 w 1930133"/>
                <a:gd name="connsiteY13" fmla="*/ 1394642 h 1439863"/>
                <a:gd name="connsiteX14" fmla="*/ 1009207 w 1930133"/>
                <a:gd name="connsiteY14" fmla="*/ 1390873 h 1439863"/>
                <a:gd name="connsiteX15" fmla="*/ 1679501 w 1930133"/>
                <a:gd name="connsiteY15" fmla="*/ 1413484 h 1439863"/>
                <a:gd name="connsiteX16" fmla="*/ 1773644 w 1930133"/>
                <a:gd name="connsiteY16" fmla="*/ 1409716 h 1439863"/>
                <a:gd name="connsiteX17" fmla="*/ 1871552 w 1930133"/>
                <a:gd name="connsiteY17" fmla="*/ 1349420 h 1439863"/>
                <a:gd name="connsiteX18" fmla="*/ 1901678 w 1930133"/>
                <a:gd name="connsiteY18" fmla="*/ 1221293 h 1439863"/>
                <a:gd name="connsiteX19" fmla="*/ 1897912 w 1930133"/>
                <a:gd name="connsiteY19" fmla="*/ 1145923 h 1439863"/>
                <a:gd name="connsiteX20" fmla="*/ 1894146 w 1930133"/>
                <a:gd name="connsiteY20" fmla="*/ 1047944 h 1439863"/>
                <a:gd name="connsiteX21" fmla="*/ 1905443 w 1930133"/>
                <a:gd name="connsiteY21" fmla="*/ 727625 h 1439863"/>
                <a:gd name="connsiteX22" fmla="*/ 1897912 w 1930133"/>
                <a:gd name="connsiteY22" fmla="*/ 633413 h 1439863"/>
                <a:gd name="connsiteX23" fmla="*/ 1084457 w 1930133"/>
                <a:gd name="connsiteY23" fmla="*/ 19050 h 1439863"/>
                <a:gd name="connsiteX24" fmla="*/ 1148528 w 1930133"/>
                <a:gd name="connsiteY24" fmla="*/ 68084 h 1439863"/>
                <a:gd name="connsiteX25" fmla="*/ 1152297 w 1930133"/>
                <a:gd name="connsiteY25" fmla="*/ 71855 h 1439863"/>
                <a:gd name="connsiteX26" fmla="*/ 1208830 w 1930133"/>
                <a:gd name="connsiteY26" fmla="*/ 113345 h 1439863"/>
                <a:gd name="connsiteX27" fmla="*/ 1246519 w 1930133"/>
                <a:gd name="connsiteY27" fmla="*/ 169922 h 1439863"/>
                <a:gd name="connsiteX28" fmla="*/ 1257826 w 1930133"/>
                <a:gd name="connsiteY28" fmla="*/ 185010 h 1439863"/>
                <a:gd name="connsiteX29" fmla="*/ 1374661 w 1930133"/>
                <a:gd name="connsiteY29" fmla="*/ 294392 h 1439863"/>
                <a:gd name="connsiteX30" fmla="*/ 1382199 w 1930133"/>
                <a:gd name="connsiteY30" fmla="*/ 301935 h 1439863"/>
                <a:gd name="connsiteX31" fmla="*/ 1442501 w 1930133"/>
                <a:gd name="connsiteY31" fmla="*/ 347197 h 1439863"/>
                <a:gd name="connsiteX32" fmla="*/ 1506572 w 1930133"/>
                <a:gd name="connsiteY32" fmla="*/ 418861 h 1439863"/>
                <a:gd name="connsiteX33" fmla="*/ 1514110 w 1930133"/>
                <a:gd name="connsiteY33" fmla="*/ 430177 h 1439863"/>
                <a:gd name="connsiteX34" fmla="*/ 1551799 w 1930133"/>
                <a:gd name="connsiteY34" fmla="*/ 482982 h 1439863"/>
                <a:gd name="connsiteX35" fmla="*/ 1597025 w 1930133"/>
                <a:gd name="connsiteY35" fmla="*/ 516928 h 1439863"/>
                <a:gd name="connsiteX36" fmla="*/ 1593256 w 1930133"/>
                <a:gd name="connsiteY36" fmla="*/ 520700 h 1439863"/>
                <a:gd name="connsiteX37" fmla="*/ 1570643 w 1930133"/>
                <a:gd name="connsiteY37" fmla="*/ 520700 h 1439863"/>
                <a:gd name="connsiteX38" fmla="*/ 1540492 w 1930133"/>
                <a:gd name="connsiteY38" fmla="*/ 494298 h 1439863"/>
                <a:gd name="connsiteX39" fmla="*/ 1502803 w 1930133"/>
                <a:gd name="connsiteY39" fmla="*/ 441492 h 1439863"/>
                <a:gd name="connsiteX40" fmla="*/ 1495265 w 1930133"/>
                <a:gd name="connsiteY40" fmla="*/ 426405 h 1439863"/>
                <a:gd name="connsiteX41" fmla="*/ 1431194 w 1930133"/>
                <a:gd name="connsiteY41" fmla="*/ 358513 h 1439863"/>
                <a:gd name="connsiteX42" fmla="*/ 1370892 w 1930133"/>
                <a:gd name="connsiteY42" fmla="*/ 313251 h 1439863"/>
                <a:gd name="connsiteX43" fmla="*/ 1363354 w 1930133"/>
                <a:gd name="connsiteY43" fmla="*/ 305707 h 1439863"/>
                <a:gd name="connsiteX44" fmla="*/ 1242750 w 1930133"/>
                <a:gd name="connsiteY44" fmla="*/ 192553 h 1439863"/>
                <a:gd name="connsiteX45" fmla="*/ 1235212 w 1930133"/>
                <a:gd name="connsiteY45" fmla="*/ 177466 h 1439863"/>
                <a:gd name="connsiteX46" fmla="*/ 1197523 w 1930133"/>
                <a:gd name="connsiteY46" fmla="*/ 124661 h 1439863"/>
                <a:gd name="connsiteX47" fmla="*/ 1144759 w 1930133"/>
                <a:gd name="connsiteY47" fmla="*/ 86943 h 1439863"/>
                <a:gd name="connsiteX48" fmla="*/ 1137221 w 1930133"/>
                <a:gd name="connsiteY48" fmla="*/ 83171 h 1439863"/>
                <a:gd name="connsiteX49" fmla="*/ 1073150 w 1930133"/>
                <a:gd name="connsiteY49" fmla="*/ 26594 h 1439863"/>
                <a:gd name="connsiteX50" fmla="*/ 1084457 w 1930133"/>
                <a:gd name="connsiteY50" fmla="*/ 19050 h 1439863"/>
                <a:gd name="connsiteX51" fmla="*/ 900825 w 1930133"/>
                <a:gd name="connsiteY51" fmla="*/ 3770 h 1439863"/>
                <a:gd name="connsiteX52" fmla="*/ 902704 w 1930133"/>
                <a:gd name="connsiteY52" fmla="*/ 3770 h 1439863"/>
                <a:gd name="connsiteX53" fmla="*/ 906463 w 1930133"/>
                <a:gd name="connsiteY53" fmla="*/ 7541 h 1439863"/>
                <a:gd name="connsiteX54" fmla="*/ 895187 w 1930133"/>
                <a:gd name="connsiteY54" fmla="*/ 0 h 1439863"/>
                <a:gd name="connsiteX55" fmla="*/ 900825 w 1930133"/>
                <a:gd name="connsiteY55" fmla="*/ 3770 h 1439863"/>
                <a:gd name="connsiteX56" fmla="*/ 898946 w 1930133"/>
                <a:gd name="connsiteY56" fmla="*/ 3770 h 1439863"/>
                <a:gd name="connsiteX57" fmla="*/ 906463 w 1930133"/>
                <a:gd name="connsiteY57" fmla="*/ 7541 h 1439863"/>
                <a:gd name="connsiteX58" fmla="*/ 876393 w 1930133"/>
                <a:gd name="connsiteY58" fmla="*/ 37703 h 1439863"/>
                <a:gd name="connsiteX59" fmla="*/ 868875 w 1930133"/>
                <a:gd name="connsiteY59" fmla="*/ 56555 h 1439863"/>
                <a:gd name="connsiteX60" fmla="*/ 812493 w 1930133"/>
                <a:gd name="connsiteY60" fmla="*/ 109339 h 1439863"/>
                <a:gd name="connsiteX61" fmla="*/ 771147 w 1930133"/>
                <a:gd name="connsiteY61" fmla="*/ 131961 h 1439863"/>
                <a:gd name="connsiteX62" fmla="*/ 741076 w 1930133"/>
                <a:gd name="connsiteY62" fmla="*/ 154583 h 1439863"/>
                <a:gd name="connsiteX63" fmla="*/ 654624 w 1930133"/>
                <a:gd name="connsiteY63" fmla="*/ 237530 h 1439863"/>
                <a:gd name="connsiteX64" fmla="*/ 643348 w 1930133"/>
                <a:gd name="connsiteY64" fmla="*/ 252611 h 1439863"/>
                <a:gd name="connsiteX65" fmla="*/ 575689 w 1930133"/>
                <a:gd name="connsiteY65" fmla="*/ 312936 h 1439863"/>
                <a:gd name="connsiteX66" fmla="*/ 553137 w 1930133"/>
                <a:gd name="connsiteY66" fmla="*/ 324247 h 1439863"/>
                <a:gd name="connsiteX67" fmla="*/ 492996 w 1930133"/>
                <a:gd name="connsiteY67" fmla="*/ 361950 h 1439863"/>
                <a:gd name="connsiteX68" fmla="*/ 444132 w 1930133"/>
                <a:gd name="connsiteY68" fmla="*/ 410965 h 1439863"/>
                <a:gd name="connsiteX69" fmla="*/ 425338 w 1930133"/>
                <a:gd name="connsiteY69" fmla="*/ 437357 h 1439863"/>
                <a:gd name="connsiteX70" fmla="*/ 410302 w 1930133"/>
                <a:gd name="connsiteY70" fmla="*/ 459979 h 1439863"/>
                <a:gd name="connsiteX71" fmla="*/ 353920 w 1930133"/>
                <a:gd name="connsiteY71" fmla="*/ 508993 h 1439863"/>
                <a:gd name="connsiteX72" fmla="*/ 327609 w 1930133"/>
                <a:gd name="connsiteY72" fmla="*/ 512763 h 1439863"/>
                <a:gd name="connsiteX73" fmla="*/ 323850 w 1930133"/>
                <a:gd name="connsiteY73" fmla="*/ 508993 h 1439863"/>
                <a:gd name="connsiteX74" fmla="*/ 327609 w 1930133"/>
                <a:gd name="connsiteY74" fmla="*/ 508993 h 1439863"/>
                <a:gd name="connsiteX75" fmla="*/ 331368 w 1930133"/>
                <a:gd name="connsiteY75" fmla="*/ 505223 h 1439863"/>
                <a:gd name="connsiteX76" fmla="*/ 353920 w 1930133"/>
                <a:gd name="connsiteY76" fmla="*/ 493912 h 1439863"/>
                <a:gd name="connsiteX77" fmla="*/ 399026 w 1930133"/>
                <a:gd name="connsiteY77" fmla="*/ 448668 h 1439863"/>
                <a:gd name="connsiteX78" fmla="*/ 414061 w 1930133"/>
                <a:gd name="connsiteY78" fmla="*/ 426046 h 1439863"/>
                <a:gd name="connsiteX79" fmla="*/ 432855 w 1930133"/>
                <a:gd name="connsiteY79" fmla="*/ 399654 h 1439863"/>
                <a:gd name="connsiteX80" fmla="*/ 481719 w 1930133"/>
                <a:gd name="connsiteY80" fmla="*/ 350640 h 1439863"/>
                <a:gd name="connsiteX81" fmla="*/ 545619 w 1930133"/>
                <a:gd name="connsiteY81" fmla="*/ 312936 h 1439863"/>
                <a:gd name="connsiteX82" fmla="*/ 568172 w 1930133"/>
                <a:gd name="connsiteY82" fmla="*/ 297855 h 1439863"/>
                <a:gd name="connsiteX83" fmla="*/ 632071 w 1930133"/>
                <a:gd name="connsiteY83" fmla="*/ 245071 h 1439863"/>
                <a:gd name="connsiteX84" fmla="*/ 643348 w 1930133"/>
                <a:gd name="connsiteY84" fmla="*/ 226219 h 1439863"/>
                <a:gd name="connsiteX85" fmla="*/ 729800 w 1930133"/>
                <a:gd name="connsiteY85" fmla="*/ 139502 h 1439863"/>
                <a:gd name="connsiteX86" fmla="*/ 759870 w 1930133"/>
                <a:gd name="connsiteY86" fmla="*/ 120650 h 1439863"/>
                <a:gd name="connsiteX87" fmla="*/ 804976 w 1930133"/>
                <a:gd name="connsiteY87" fmla="*/ 94258 h 1439863"/>
                <a:gd name="connsiteX88" fmla="*/ 853840 w 1930133"/>
                <a:gd name="connsiteY88" fmla="*/ 49014 h 1439863"/>
                <a:gd name="connsiteX89" fmla="*/ 865116 w 1930133"/>
                <a:gd name="connsiteY89" fmla="*/ 30163 h 1439863"/>
                <a:gd name="connsiteX90" fmla="*/ 895187 w 1930133"/>
                <a:gd name="connsiteY90" fmla="*/ 0 h 14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grpFill/>
            <a:ln>
              <a:noFill/>
            </a:ln>
            <a:extLst/>
          </p:spPr>
          <p:txBody>
            <a:bodyPr/>
            <a:lstStyle/>
            <a:p>
              <a:pPr>
                <a:defRPr/>
              </a:pPr>
              <a:endParaRPr lang="zh-CN" altLang="en-US" b="1">
                <a:latin typeface="微软雅黑" panose="020B0503020204020204" pitchFamily="34" charset="-122"/>
                <a:ea typeface="微软雅黑" panose="020B0503020204020204" pitchFamily="34" charset="-122"/>
              </a:endParaRPr>
            </a:p>
          </p:txBody>
        </p:sp>
        <p:sp>
          <p:nvSpPr>
            <p:cNvPr id="6" name="文本框 5"/>
            <p:cNvSpPr txBox="1"/>
            <p:nvPr/>
          </p:nvSpPr>
          <p:spPr>
            <a:xfrm>
              <a:off x="981289" y="2644818"/>
              <a:ext cx="1893890" cy="1049337"/>
            </a:xfrm>
            <a:prstGeom prst="rect">
              <a:avLst/>
            </a:prstGeom>
            <a:noFill/>
            <a:ln>
              <a:noFill/>
            </a:ln>
          </p:spPr>
          <p:txBody>
            <a:bodyPr anchor="ctr">
              <a:normAutofit/>
            </a:bodyPr>
            <a:lstStyle/>
            <a:p>
              <a:pPr algn="ctr">
                <a:lnSpc>
                  <a:spcPct val="110000"/>
                </a:lnSpc>
                <a:defRPr/>
              </a:pPr>
              <a:r>
                <a:rPr lang="da-DK" altLang="zh-CN" b="1" dirty="0" smtClean="0">
                  <a:solidFill>
                    <a:srgbClr val="2F8DA2"/>
                  </a:solidFill>
                  <a:latin typeface="微软雅黑" panose="020B0503020204020204" pitchFamily="34" charset="-122"/>
                  <a:ea typeface="微软雅黑" panose="020B0503020204020204" pitchFamily="34" charset="-122"/>
                </a:rPr>
                <a:t>2</a:t>
              </a:r>
              <a:r>
                <a:rPr lang="zh-CN" altLang="en-US" b="1" dirty="0" smtClean="0">
                  <a:solidFill>
                    <a:srgbClr val="2F8DA2"/>
                  </a:solidFill>
                  <a:latin typeface="微软雅黑" panose="020B0503020204020204" pitchFamily="34" charset="-122"/>
                  <a:ea typeface="微软雅黑" panose="020B0503020204020204" pitchFamily="34" charset="-122"/>
                </a:rPr>
                <a:t>、反思、分析</a:t>
              </a:r>
              <a:endParaRPr lang="zh-CN" altLang="en-US" b="1" dirty="0">
                <a:solidFill>
                  <a:srgbClr val="2F8DA2"/>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071776" y="2317690"/>
            <a:ext cx="1971674" cy="1971676"/>
            <a:chOff x="1071776" y="2151898"/>
            <a:chExt cx="1971674" cy="1971676"/>
          </a:xfrm>
        </p:grpSpPr>
        <p:sp>
          <p:nvSpPr>
            <p:cNvPr id="7" name="任意多边形 17"/>
            <p:cNvSpPr>
              <a:spLocks/>
            </p:cNvSpPr>
            <p:nvPr/>
          </p:nvSpPr>
          <p:spPr bwMode="auto">
            <a:xfrm>
              <a:off x="1071776" y="2151898"/>
              <a:ext cx="1946275" cy="1941512"/>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rgbClr val="2F8DA2"/>
            </a:solidFill>
            <a:ln w="9525">
              <a:noFill/>
              <a:round/>
              <a:headEnd/>
              <a:tailEnd/>
            </a:ln>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任意多边形 7"/>
            <p:cNvSpPr>
              <a:spLocks/>
            </p:cNvSpPr>
            <p:nvPr/>
          </p:nvSpPr>
          <p:spPr bwMode="auto">
            <a:xfrm>
              <a:off x="1113050" y="2404311"/>
              <a:ext cx="1930400" cy="1719263"/>
            </a:xfrm>
            <a:custGeom>
              <a:avLst/>
              <a:gdLst>
                <a:gd name="connsiteX0" fmla="*/ 1897912 w 1930133"/>
                <a:gd name="connsiteY0" fmla="*/ 633413 h 1439863"/>
                <a:gd name="connsiteX1" fmla="*/ 1924272 w 1930133"/>
                <a:gd name="connsiteY1" fmla="*/ 671098 h 1439863"/>
                <a:gd name="connsiteX2" fmla="*/ 1924272 w 1930133"/>
                <a:gd name="connsiteY2" fmla="*/ 1191145 h 1439863"/>
                <a:gd name="connsiteX3" fmla="*/ 1788707 w 1930133"/>
                <a:gd name="connsiteY3" fmla="*/ 1432326 h 1439863"/>
                <a:gd name="connsiteX4" fmla="*/ 1668204 w 1930133"/>
                <a:gd name="connsiteY4" fmla="*/ 1439863 h 1439863"/>
                <a:gd name="connsiteX5" fmla="*/ 1442262 w 1930133"/>
                <a:gd name="connsiteY5" fmla="*/ 1432326 h 1439863"/>
                <a:gd name="connsiteX6" fmla="*/ 1099584 w 1930133"/>
                <a:gd name="connsiteY6" fmla="*/ 1424789 h 1439863"/>
                <a:gd name="connsiteX7" fmla="*/ 779500 w 1930133"/>
                <a:gd name="connsiteY7" fmla="*/ 1432326 h 1439863"/>
                <a:gd name="connsiteX8" fmla="*/ 466947 w 1930133"/>
                <a:gd name="connsiteY8" fmla="*/ 1439863 h 1439863"/>
                <a:gd name="connsiteX9" fmla="*/ 0 w 1930133"/>
                <a:gd name="connsiteY9" fmla="*/ 1375799 h 1439863"/>
                <a:gd name="connsiteX10" fmla="*/ 0 w 1930133"/>
                <a:gd name="connsiteY10" fmla="*/ 1368262 h 1439863"/>
                <a:gd name="connsiteX11" fmla="*/ 90377 w 1930133"/>
                <a:gd name="connsiteY11" fmla="*/ 1398410 h 1439863"/>
                <a:gd name="connsiteX12" fmla="*/ 278661 w 1930133"/>
                <a:gd name="connsiteY12" fmla="*/ 1405947 h 1439863"/>
                <a:gd name="connsiteX13" fmla="*/ 753140 w 1930133"/>
                <a:gd name="connsiteY13" fmla="*/ 1394642 h 1439863"/>
                <a:gd name="connsiteX14" fmla="*/ 1009207 w 1930133"/>
                <a:gd name="connsiteY14" fmla="*/ 1390873 h 1439863"/>
                <a:gd name="connsiteX15" fmla="*/ 1679501 w 1930133"/>
                <a:gd name="connsiteY15" fmla="*/ 1413484 h 1439863"/>
                <a:gd name="connsiteX16" fmla="*/ 1773644 w 1930133"/>
                <a:gd name="connsiteY16" fmla="*/ 1409716 h 1439863"/>
                <a:gd name="connsiteX17" fmla="*/ 1871552 w 1930133"/>
                <a:gd name="connsiteY17" fmla="*/ 1349420 h 1439863"/>
                <a:gd name="connsiteX18" fmla="*/ 1901678 w 1930133"/>
                <a:gd name="connsiteY18" fmla="*/ 1221293 h 1439863"/>
                <a:gd name="connsiteX19" fmla="*/ 1897912 w 1930133"/>
                <a:gd name="connsiteY19" fmla="*/ 1145923 h 1439863"/>
                <a:gd name="connsiteX20" fmla="*/ 1894146 w 1930133"/>
                <a:gd name="connsiteY20" fmla="*/ 1047944 h 1439863"/>
                <a:gd name="connsiteX21" fmla="*/ 1905443 w 1930133"/>
                <a:gd name="connsiteY21" fmla="*/ 727625 h 1439863"/>
                <a:gd name="connsiteX22" fmla="*/ 1897912 w 1930133"/>
                <a:gd name="connsiteY22" fmla="*/ 633413 h 1439863"/>
                <a:gd name="connsiteX23" fmla="*/ 1084457 w 1930133"/>
                <a:gd name="connsiteY23" fmla="*/ 19050 h 1439863"/>
                <a:gd name="connsiteX24" fmla="*/ 1148528 w 1930133"/>
                <a:gd name="connsiteY24" fmla="*/ 68084 h 1439863"/>
                <a:gd name="connsiteX25" fmla="*/ 1152297 w 1930133"/>
                <a:gd name="connsiteY25" fmla="*/ 71855 h 1439863"/>
                <a:gd name="connsiteX26" fmla="*/ 1208830 w 1930133"/>
                <a:gd name="connsiteY26" fmla="*/ 113345 h 1439863"/>
                <a:gd name="connsiteX27" fmla="*/ 1246519 w 1930133"/>
                <a:gd name="connsiteY27" fmla="*/ 169922 h 1439863"/>
                <a:gd name="connsiteX28" fmla="*/ 1257826 w 1930133"/>
                <a:gd name="connsiteY28" fmla="*/ 185010 h 1439863"/>
                <a:gd name="connsiteX29" fmla="*/ 1374661 w 1930133"/>
                <a:gd name="connsiteY29" fmla="*/ 294392 h 1439863"/>
                <a:gd name="connsiteX30" fmla="*/ 1382199 w 1930133"/>
                <a:gd name="connsiteY30" fmla="*/ 301935 h 1439863"/>
                <a:gd name="connsiteX31" fmla="*/ 1442501 w 1930133"/>
                <a:gd name="connsiteY31" fmla="*/ 347197 h 1439863"/>
                <a:gd name="connsiteX32" fmla="*/ 1506572 w 1930133"/>
                <a:gd name="connsiteY32" fmla="*/ 418861 h 1439863"/>
                <a:gd name="connsiteX33" fmla="*/ 1514110 w 1930133"/>
                <a:gd name="connsiteY33" fmla="*/ 430177 h 1439863"/>
                <a:gd name="connsiteX34" fmla="*/ 1551799 w 1930133"/>
                <a:gd name="connsiteY34" fmla="*/ 482982 h 1439863"/>
                <a:gd name="connsiteX35" fmla="*/ 1597025 w 1930133"/>
                <a:gd name="connsiteY35" fmla="*/ 516928 h 1439863"/>
                <a:gd name="connsiteX36" fmla="*/ 1593256 w 1930133"/>
                <a:gd name="connsiteY36" fmla="*/ 520700 h 1439863"/>
                <a:gd name="connsiteX37" fmla="*/ 1570643 w 1930133"/>
                <a:gd name="connsiteY37" fmla="*/ 520700 h 1439863"/>
                <a:gd name="connsiteX38" fmla="*/ 1540492 w 1930133"/>
                <a:gd name="connsiteY38" fmla="*/ 494298 h 1439863"/>
                <a:gd name="connsiteX39" fmla="*/ 1502803 w 1930133"/>
                <a:gd name="connsiteY39" fmla="*/ 441492 h 1439863"/>
                <a:gd name="connsiteX40" fmla="*/ 1495265 w 1930133"/>
                <a:gd name="connsiteY40" fmla="*/ 426405 h 1439863"/>
                <a:gd name="connsiteX41" fmla="*/ 1431194 w 1930133"/>
                <a:gd name="connsiteY41" fmla="*/ 358513 h 1439863"/>
                <a:gd name="connsiteX42" fmla="*/ 1370892 w 1930133"/>
                <a:gd name="connsiteY42" fmla="*/ 313251 h 1439863"/>
                <a:gd name="connsiteX43" fmla="*/ 1363354 w 1930133"/>
                <a:gd name="connsiteY43" fmla="*/ 305707 h 1439863"/>
                <a:gd name="connsiteX44" fmla="*/ 1242750 w 1930133"/>
                <a:gd name="connsiteY44" fmla="*/ 192553 h 1439863"/>
                <a:gd name="connsiteX45" fmla="*/ 1235212 w 1930133"/>
                <a:gd name="connsiteY45" fmla="*/ 177466 h 1439863"/>
                <a:gd name="connsiteX46" fmla="*/ 1197523 w 1930133"/>
                <a:gd name="connsiteY46" fmla="*/ 124661 h 1439863"/>
                <a:gd name="connsiteX47" fmla="*/ 1144759 w 1930133"/>
                <a:gd name="connsiteY47" fmla="*/ 86943 h 1439863"/>
                <a:gd name="connsiteX48" fmla="*/ 1137221 w 1930133"/>
                <a:gd name="connsiteY48" fmla="*/ 83171 h 1439863"/>
                <a:gd name="connsiteX49" fmla="*/ 1073150 w 1930133"/>
                <a:gd name="connsiteY49" fmla="*/ 26594 h 1439863"/>
                <a:gd name="connsiteX50" fmla="*/ 1084457 w 1930133"/>
                <a:gd name="connsiteY50" fmla="*/ 19050 h 1439863"/>
                <a:gd name="connsiteX51" fmla="*/ 900825 w 1930133"/>
                <a:gd name="connsiteY51" fmla="*/ 3770 h 1439863"/>
                <a:gd name="connsiteX52" fmla="*/ 902704 w 1930133"/>
                <a:gd name="connsiteY52" fmla="*/ 3770 h 1439863"/>
                <a:gd name="connsiteX53" fmla="*/ 906463 w 1930133"/>
                <a:gd name="connsiteY53" fmla="*/ 7541 h 1439863"/>
                <a:gd name="connsiteX54" fmla="*/ 895187 w 1930133"/>
                <a:gd name="connsiteY54" fmla="*/ 0 h 1439863"/>
                <a:gd name="connsiteX55" fmla="*/ 900825 w 1930133"/>
                <a:gd name="connsiteY55" fmla="*/ 3770 h 1439863"/>
                <a:gd name="connsiteX56" fmla="*/ 898946 w 1930133"/>
                <a:gd name="connsiteY56" fmla="*/ 3770 h 1439863"/>
                <a:gd name="connsiteX57" fmla="*/ 906463 w 1930133"/>
                <a:gd name="connsiteY57" fmla="*/ 7541 h 1439863"/>
                <a:gd name="connsiteX58" fmla="*/ 876393 w 1930133"/>
                <a:gd name="connsiteY58" fmla="*/ 37703 h 1439863"/>
                <a:gd name="connsiteX59" fmla="*/ 868875 w 1930133"/>
                <a:gd name="connsiteY59" fmla="*/ 56555 h 1439863"/>
                <a:gd name="connsiteX60" fmla="*/ 812493 w 1930133"/>
                <a:gd name="connsiteY60" fmla="*/ 109339 h 1439863"/>
                <a:gd name="connsiteX61" fmla="*/ 771147 w 1930133"/>
                <a:gd name="connsiteY61" fmla="*/ 131961 h 1439863"/>
                <a:gd name="connsiteX62" fmla="*/ 741076 w 1930133"/>
                <a:gd name="connsiteY62" fmla="*/ 154583 h 1439863"/>
                <a:gd name="connsiteX63" fmla="*/ 654624 w 1930133"/>
                <a:gd name="connsiteY63" fmla="*/ 237530 h 1439863"/>
                <a:gd name="connsiteX64" fmla="*/ 643348 w 1930133"/>
                <a:gd name="connsiteY64" fmla="*/ 252611 h 1439863"/>
                <a:gd name="connsiteX65" fmla="*/ 575689 w 1930133"/>
                <a:gd name="connsiteY65" fmla="*/ 312936 h 1439863"/>
                <a:gd name="connsiteX66" fmla="*/ 553137 w 1930133"/>
                <a:gd name="connsiteY66" fmla="*/ 324247 h 1439863"/>
                <a:gd name="connsiteX67" fmla="*/ 492996 w 1930133"/>
                <a:gd name="connsiteY67" fmla="*/ 361950 h 1439863"/>
                <a:gd name="connsiteX68" fmla="*/ 444132 w 1930133"/>
                <a:gd name="connsiteY68" fmla="*/ 410965 h 1439863"/>
                <a:gd name="connsiteX69" fmla="*/ 425338 w 1930133"/>
                <a:gd name="connsiteY69" fmla="*/ 437357 h 1439863"/>
                <a:gd name="connsiteX70" fmla="*/ 410302 w 1930133"/>
                <a:gd name="connsiteY70" fmla="*/ 459979 h 1439863"/>
                <a:gd name="connsiteX71" fmla="*/ 353920 w 1930133"/>
                <a:gd name="connsiteY71" fmla="*/ 508993 h 1439863"/>
                <a:gd name="connsiteX72" fmla="*/ 327609 w 1930133"/>
                <a:gd name="connsiteY72" fmla="*/ 512763 h 1439863"/>
                <a:gd name="connsiteX73" fmla="*/ 323850 w 1930133"/>
                <a:gd name="connsiteY73" fmla="*/ 508993 h 1439863"/>
                <a:gd name="connsiteX74" fmla="*/ 327609 w 1930133"/>
                <a:gd name="connsiteY74" fmla="*/ 508993 h 1439863"/>
                <a:gd name="connsiteX75" fmla="*/ 331368 w 1930133"/>
                <a:gd name="connsiteY75" fmla="*/ 505223 h 1439863"/>
                <a:gd name="connsiteX76" fmla="*/ 353920 w 1930133"/>
                <a:gd name="connsiteY76" fmla="*/ 493912 h 1439863"/>
                <a:gd name="connsiteX77" fmla="*/ 399026 w 1930133"/>
                <a:gd name="connsiteY77" fmla="*/ 448668 h 1439863"/>
                <a:gd name="connsiteX78" fmla="*/ 414061 w 1930133"/>
                <a:gd name="connsiteY78" fmla="*/ 426046 h 1439863"/>
                <a:gd name="connsiteX79" fmla="*/ 432855 w 1930133"/>
                <a:gd name="connsiteY79" fmla="*/ 399654 h 1439863"/>
                <a:gd name="connsiteX80" fmla="*/ 481719 w 1930133"/>
                <a:gd name="connsiteY80" fmla="*/ 350640 h 1439863"/>
                <a:gd name="connsiteX81" fmla="*/ 545619 w 1930133"/>
                <a:gd name="connsiteY81" fmla="*/ 312936 h 1439863"/>
                <a:gd name="connsiteX82" fmla="*/ 568172 w 1930133"/>
                <a:gd name="connsiteY82" fmla="*/ 297855 h 1439863"/>
                <a:gd name="connsiteX83" fmla="*/ 632071 w 1930133"/>
                <a:gd name="connsiteY83" fmla="*/ 245071 h 1439863"/>
                <a:gd name="connsiteX84" fmla="*/ 643348 w 1930133"/>
                <a:gd name="connsiteY84" fmla="*/ 226219 h 1439863"/>
                <a:gd name="connsiteX85" fmla="*/ 729800 w 1930133"/>
                <a:gd name="connsiteY85" fmla="*/ 139502 h 1439863"/>
                <a:gd name="connsiteX86" fmla="*/ 759870 w 1930133"/>
                <a:gd name="connsiteY86" fmla="*/ 120650 h 1439863"/>
                <a:gd name="connsiteX87" fmla="*/ 804976 w 1930133"/>
                <a:gd name="connsiteY87" fmla="*/ 94258 h 1439863"/>
                <a:gd name="connsiteX88" fmla="*/ 853840 w 1930133"/>
                <a:gd name="connsiteY88" fmla="*/ 49014 h 1439863"/>
                <a:gd name="connsiteX89" fmla="*/ 865116 w 1930133"/>
                <a:gd name="connsiteY89" fmla="*/ 30163 h 1439863"/>
                <a:gd name="connsiteX90" fmla="*/ 895187 w 1930133"/>
                <a:gd name="connsiteY90" fmla="*/ 0 h 14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2F8DA2"/>
            </a:solidFill>
            <a:ln>
              <a:noFill/>
            </a:ln>
            <a:extLst/>
          </p:spPr>
          <p:txBody>
            <a:bodyPr/>
            <a:lstStyle/>
            <a:p>
              <a:pPr>
                <a:defRPr/>
              </a:pPr>
              <a:endParaRPr lang="zh-CN" altLang="en-US" b="1">
                <a:latin typeface="微软雅黑" panose="020B0503020204020204" pitchFamily="34" charset="-122"/>
                <a:ea typeface="微软雅黑" panose="020B0503020204020204" pitchFamily="34" charset="-122"/>
              </a:endParaRPr>
            </a:p>
          </p:txBody>
        </p:sp>
        <p:sp>
          <p:nvSpPr>
            <p:cNvPr id="9" name="文本框 8"/>
            <p:cNvSpPr txBox="1"/>
            <p:nvPr/>
          </p:nvSpPr>
          <p:spPr>
            <a:xfrm>
              <a:off x="1113051" y="3044074"/>
              <a:ext cx="1897064" cy="1049337"/>
            </a:xfrm>
            <a:prstGeom prst="rect">
              <a:avLst/>
            </a:prstGeom>
            <a:noFill/>
            <a:ln>
              <a:noFill/>
            </a:ln>
          </p:spPr>
          <p:txBody>
            <a:bodyPr anchor="ctr">
              <a:normAutofit/>
            </a:bodyPr>
            <a:lstStyle/>
            <a:p>
              <a:pPr algn="ctr">
                <a:lnSpc>
                  <a:spcPct val="110000"/>
                </a:lnSpc>
                <a:defRPr/>
              </a:pPr>
              <a:r>
                <a:rPr lang="da-DK" altLang="zh-CN" b="1" dirty="0" smtClean="0">
                  <a:solidFill>
                    <a:srgbClr val="2F8DA2"/>
                  </a:solidFill>
                  <a:latin typeface="微软雅黑" panose="020B0503020204020204" pitchFamily="34" charset="-122"/>
                  <a:ea typeface="微软雅黑" panose="020B0503020204020204" pitchFamily="34" charset="-122"/>
                </a:rPr>
                <a:t>1</a:t>
              </a:r>
              <a:r>
                <a:rPr lang="zh-CN" altLang="en-US" b="1" dirty="0" smtClean="0">
                  <a:solidFill>
                    <a:srgbClr val="2F8DA2"/>
                  </a:solidFill>
                  <a:latin typeface="微软雅黑" panose="020B0503020204020204" pitchFamily="34" charset="-122"/>
                  <a:ea typeface="微软雅黑" panose="020B0503020204020204" pitchFamily="34" charset="-122"/>
                </a:rPr>
                <a:t>、冷静、表态</a:t>
              </a:r>
              <a:endParaRPr lang="zh-CN" altLang="en-US" b="1" dirty="0">
                <a:solidFill>
                  <a:srgbClr val="2F8DA2"/>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8952129" y="2318485"/>
            <a:ext cx="1971674" cy="1970086"/>
            <a:chOff x="8952129" y="2613863"/>
            <a:chExt cx="1971674" cy="1970086"/>
          </a:xfrm>
        </p:grpSpPr>
        <p:sp>
          <p:nvSpPr>
            <p:cNvPr id="10" name="任意多边形 37"/>
            <p:cNvSpPr>
              <a:spLocks/>
            </p:cNvSpPr>
            <p:nvPr/>
          </p:nvSpPr>
          <p:spPr bwMode="auto">
            <a:xfrm>
              <a:off x="8952129" y="2613863"/>
              <a:ext cx="1946275" cy="1939925"/>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rgbClr val="2F8DA2"/>
            </a:solidFill>
            <a:ln>
              <a:noFill/>
            </a:ln>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1" name="任意多边形 10"/>
            <p:cNvSpPr>
              <a:spLocks/>
            </p:cNvSpPr>
            <p:nvPr/>
          </p:nvSpPr>
          <p:spPr bwMode="auto">
            <a:xfrm>
              <a:off x="8993403" y="2864687"/>
              <a:ext cx="1930400" cy="1719262"/>
            </a:xfrm>
            <a:custGeom>
              <a:avLst/>
              <a:gdLst>
                <a:gd name="connsiteX0" fmla="*/ 1897912 w 1930133"/>
                <a:gd name="connsiteY0" fmla="*/ 633413 h 1439863"/>
                <a:gd name="connsiteX1" fmla="*/ 1924272 w 1930133"/>
                <a:gd name="connsiteY1" fmla="*/ 671098 h 1439863"/>
                <a:gd name="connsiteX2" fmla="*/ 1924272 w 1930133"/>
                <a:gd name="connsiteY2" fmla="*/ 1191145 h 1439863"/>
                <a:gd name="connsiteX3" fmla="*/ 1788707 w 1930133"/>
                <a:gd name="connsiteY3" fmla="*/ 1432326 h 1439863"/>
                <a:gd name="connsiteX4" fmla="*/ 1668204 w 1930133"/>
                <a:gd name="connsiteY4" fmla="*/ 1439863 h 1439863"/>
                <a:gd name="connsiteX5" fmla="*/ 1442262 w 1930133"/>
                <a:gd name="connsiteY5" fmla="*/ 1432326 h 1439863"/>
                <a:gd name="connsiteX6" fmla="*/ 1099584 w 1930133"/>
                <a:gd name="connsiteY6" fmla="*/ 1424789 h 1439863"/>
                <a:gd name="connsiteX7" fmla="*/ 779500 w 1930133"/>
                <a:gd name="connsiteY7" fmla="*/ 1432326 h 1439863"/>
                <a:gd name="connsiteX8" fmla="*/ 466947 w 1930133"/>
                <a:gd name="connsiteY8" fmla="*/ 1439863 h 1439863"/>
                <a:gd name="connsiteX9" fmla="*/ 0 w 1930133"/>
                <a:gd name="connsiteY9" fmla="*/ 1375799 h 1439863"/>
                <a:gd name="connsiteX10" fmla="*/ 0 w 1930133"/>
                <a:gd name="connsiteY10" fmla="*/ 1368262 h 1439863"/>
                <a:gd name="connsiteX11" fmla="*/ 90377 w 1930133"/>
                <a:gd name="connsiteY11" fmla="*/ 1398410 h 1439863"/>
                <a:gd name="connsiteX12" fmla="*/ 278661 w 1930133"/>
                <a:gd name="connsiteY12" fmla="*/ 1405947 h 1439863"/>
                <a:gd name="connsiteX13" fmla="*/ 753140 w 1930133"/>
                <a:gd name="connsiteY13" fmla="*/ 1394642 h 1439863"/>
                <a:gd name="connsiteX14" fmla="*/ 1009207 w 1930133"/>
                <a:gd name="connsiteY14" fmla="*/ 1390873 h 1439863"/>
                <a:gd name="connsiteX15" fmla="*/ 1679501 w 1930133"/>
                <a:gd name="connsiteY15" fmla="*/ 1413484 h 1439863"/>
                <a:gd name="connsiteX16" fmla="*/ 1773644 w 1930133"/>
                <a:gd name="connsiteY16" fmla="*/ 1409716 h 1439863"/>
                <a:gd name="connsiteX17" fmla="*/ 1871552 w 1930133"/>
                <a:gd name="connsiteY17" fmla="*/ 1349420 h 1439863"/>
                <a:gd name="connsiteX18" fmla="*/ 1901678 w 1930133"/>
                <a:gd name="connsiteY18" fmla="*/ 1221293 h 1439863"/>
                <a:gd name="connsiteX19" fmla="*/ 1897912 w 1930133"/>
                <a:gd name="connsiteY19" fmla="*/ 1145923 h 1439863"/>
                <a:gd name="connsiteX20" fmla="*/ 1894146 w 1930133"/>
                <a:gd name="connsiteY20" fmla="*/ 1047944 h 1439863"/>
                <a:gd name="connsiteX21" fmla="*/ 1905443 w 1930133"/>
                <a:gd name="connsiteY21" fmla="*/ 727625 h 1439863"/>
                <a:gd name="connsiteX22" fmla="*/ 1897912 w 1930133"/>
                <a:gd name="connsiteY22" fmla="*/ 633413 h 1439863"/>
                <a:gd name="connsiteX23" fmla="*/ 1084457 w 1930133"/>
                <a:gd name="connsiteY23" fmla="*/ 19050 h 1439863"/>
                <a:gd name="connsiteX24" fmla="*/ 1148528 w 1930133"/>
                <a:gd name="connsiteY24" fmla="*/ 68084 h 1439863"/>
                <a:gd name="connsiteX25" fmla="*/ 1152297 w 1930133"/>
                <a:gd name="connsiteY25" fmla="*/ 71855 h 1439863"/>
                <a:gd name="connsiteX26" fmla="*/ 1208830 w 1930133"/>
                <a:gd name="connsiteY26" fmla="*/ 113345 h 1439863"/>
                <a:gd name="connsiteX27" fmla="*/ 1246519 w 1930133"/>
                <a:gd name="connsiteY27" fmla="*/ 169922 h 1439863"/>
                <a:gd name="connsiteX28" fmla="*/ 1257826 w 1930133"/>
                <a:gd name="connsiteY28" fmla="*/ 185010 h 1439863"/>
                <a:gd name="connsiteX29" fmla="*/ 1374661 w 1930133"/>
                <a:gd name="connsiteY29" fmla="*/ 294392 h 1439863"/>
                <a:gd name="connsiteX30" fmla="*/ 1382199 w 1930133"/>
                <a:gd name="connsiteY30" fmla="*/ 301935 h 1439863"/>
                <a:gd name="connsiteX31" fmla="*/ 1442501 w 1930133"/>
                <a:gd name="connsiteY31" fmla="*/ 347197 h 1439863"/>
                <a:gd name="connsiteX32" fmla="*/ 1506572 w 1930133"/>
                <a:gd name="connsiteY32" fmla="*/ 418861 h 1439863"/>
                <a:gd name="connsiteX33" fmla="*/ 1514110 w 1930133"/>
                <a:gd name="connsiteY33" fmla="*/ 430177 h 1439863"/>
                <a:gd name="connsiteX34" fmla="*/ 1551799 w 1930133"/>
                <a:gd name="connsiteY34" fmla="*/ 482982 h 1439863"/>
                <a:gd name="connsiteX35" fmla="*/ 1597025 w 1930133"/>
                <a:gd name="connsiteY35" fmla="*/ 516928 h 1439863"/>
                <a:gd name="connsiteX36" fmla="*/ 1593256 w 1930133"/>
                <a:gd name="connsiteY36" fmla="*/ 520700 h 1439863"/>
                <a:gd name="connsiteX37" fmla="*/ 1570643 w 1930133"/>
                <a:gd name="connsiteY37" fmla="*/ 520700 h 1439863"/>
                <a:gd name="connsiteX38" fmla="*/ 1540492 w 1930133"/>
                <a:gd name="connsiteY38" fmla="*/ 494298 h 1439863"/>
                <a:gd name="connsiteX39" fmla="*/ 1502803 w 1930133"/>
                <a:gd name="connsiteY39" fmla="*/ 441492 h 1439863"/>
                <a:gd name="connsiteX40" fmla="*/ 1495265 w 1930133"/>
                <a:gd name="connsiteY40" fmla="*/ 426405 h 1439863"/>
                <a:gd name="connsiteX41" fmla="*/ 1431194 w 1930133"/>
                <a:gd name="connsiteY41" fmla="*/ 358513 h 1439863"/>
                <a:gd name="connsiteX42" fmla="*/ 1370892 w 1930133"/>
                <a:gd name="connsiteY42" fmla="*/ 313251 h 1439863"/>
                <a:gd name="connsiteX43" fmla="*/ 1363354 w 1930133"/>
                <a:gd name="connsiteY43" fmla="*/ 305707 h 1439863"/>
                <a:gd name="connsiteX44" fmla="*/ 1242750 w 1930133"/>
                <a:gd name="connsiteY44" fmla="*/ 192553 h 1439863"/>
                <a:gd name="connsiteX45" fmla="*/ 1235212 w 1930133"/>
                <a:gd name="connsiteY45" fmla="*/ 177466 h 1439863"/>
                <a:gd name="connsiteX46" fmla="*/ 1197523 w 1930133"/>
                <a:gd name="connsiteY46" fmla="*/ 124661 h 1439863"/>
                <a:gd name="connsiteX47" fmla="*/ 1144759 w 1930133"/>
                <a:gd name="connsiteY47" fmla="*/ 86943 h 1439863"/>
                <a:gd name="connsiteX48" fmla="*/ 1137221 w 1930133"/>
                <a:gd name="connsiteY48" fmla="*/ 83171 h 1439863"/>
                <a:gd name="connsiteX49" fmla="*/ 1073150 w 1930133"/>
                <a:gd name="connsiteY49" fmla="*/ 26594 h 1439863"/>
                <a:gd name="connsiteX50" fmla="*/ 1084457 w 1930133"/>
                <a:gd name="connsiteY50" fmla="*/ 19050 h 1439863"/>
                <a:gd name="connsiteX51" fmla="*/ 900825 w 1930133"/>
                <a:gd name="connsiteY51" fmla="*/ 3770 h 1439863"/>
                <a:gd name="connsiteX52" fmla="*/ 902704 w 1930133"/>
                <a:gd name="connsiteY52" fmla="*/ 3770 h 1439863"/>
                <a:gd name="connsiteX53" fmla="*/ 906463 w 1930133"/>
                <a:gd name="connsiteY53" fmla="*/ 7541 h 1439863"/>
                <a:gd name="connsiteX54" fmla="*/ 895187 w 1930133"/>
                <a:gd name="connsiteY54" fmla="*/ 0 h 1439863"/>
                <a:gd name="connsiteX55" fmla="*/ 900825 w 1930133"/>
                <a:gd name="connsiteY55" fmla="*/ 3770 h 1439863"/>
                <a:gd name="connsiteX56" fmla="*/ 898946 w 1930133"/>
                <a:gd name="connsiteY56" fmla="*/ 3770 h 1439863"/>
                <a:gd name="connsiteX57" fmla="*/ 906463 w 1930133"/>
                <a:gd name="connsiteY57" fmla="*/ 7541 h 1439863"/>
                <a:gd name="connsiteX58" fmla="*/ 876393 w 1930133"/>
                <a:gd name="connsiteY58" fmla="*/ 37703 h 1439863"/>
                <a:gd name="connsiteX59" fmla="*/ 868875 w 1930133"/>
                <a:gd name="connsiteY59" fmla="*/ 56555 h 1439863"/>
                <a:gd name="connsiteX60" fmla="*/ 812493 w 1930133"/>
                <a:gd name="connsiteY60" fmla="*/ 109339 h 1439863"/>
                <a:gd name="connsiteX61" fmla="*/ 771147 w 1930133"/>
                <a:gd name="connsiteY61" fmla="*/ 131961 h 1439863"/>
                <a:gd name="connsiteX62" fmla="*/ 741076 w 1930133"/>
                <a:gd name="connsiteY62" fmla="*/ 154583 h 1439863"/>
                <a:gd name="connsiteX63" fmla="*/ 654624 w 1930133"/>
                <a:gd name="connsiteY63" fmla="*/ 237530 h 1439863"/>
                <a:gd name="connsiteX64" fmla="*/ 643348 w 1930133"/>
                <a:gd name="connsiteY64" fmla="*/ 252611 h 1439863"/>
                <a:gd name="connsiteX65" fmla="*/ 575689 w 1930133"/>
                <a:gd name="connsiteY65" fmla="*/ 312936 h 1439863"/>
                <a:gd name="connsiteX66" fmla="*/ 553137 w 1930133"/>
                <a:gd name="connsiteY66" fmla="*/ 324247 h 1439863"/>
                <a:gd name="connsiteX67" fmla="*/ 492996 w 1930133"/>
                <a:gd name="connsiteY67" fmla="*/ 361950 h 1439863"/>
                <a:gd name="connsiteX68" fmla="*/ 444132 w 1930133"/>
                <a:gd name="connsiteY68" fmla="*/ 410965 h 1439863"/>
                <a:gd name="connsiteX69" fmla="*/ 425338 w 1930133"/>
                <a:gd name="connsiteY69" fmla="*/ 437357 h 1439863"/>
                <a:gd name="connsiteX70" fmla="*/ 410302 w 1930133"/>
                <a:gd name="connsiteY70" fmla="*/ 459979 h 1439863"/>
                <a:gd name="connsiteX71" fmla="*/ 353920 w 1930133"/>
                <a:gd name="connsiteY71" fmla="*/ 508993 h 1439863"/>
                <a:gd name="connsiteX72" fmla="*/ 327609 w 1930133"/>
                <a:gd name="connsiteY72" fmla="*/ 512763 h 1439863"/>
                <a:gd name="connsiteX73" fmla="*/ 323850 w 1930133"/>
                <a:gd name="connsiteY73" fmla="*/ 508993 h 1439863"/>
                <a:gd name="connsiteX74" fmla="*/ 327609 w 1930133"/>
                <a:gd name="connsiteY74" fmla="*/ 508993 h 1439863"/>
                <a:gd name="connsiteX75" fmla="*/ 331368 w 1930133"/>
                <a:gd name="connsiteY75" fmla="*/ 505223 h 1439863"/>
                <a:gd name="connsiteX76" fmla="*/ 353920 w 1930133"/>
                <a:gd name="connsiteY76" fmla="*/ 493912 h 1439863"/>
                <a:gd name="connsiteX77" fmla="*/ 399026 w 1930133"/>
                <a:gd name="connsiteY77" fmla="*/ 448668 h 1439863"/>
                <a:gd name="connsiteX78" fmla="*/ 414061 w 1930133"/>
                <a:gd name="connsiteY78" fmla="*/ 426046 h 1439863"/>
                <a:gd name="connsiteX79" fmla="*/ 432855 w 1930133"/>
                <a:gd name="connsiteY79" fmla="*/ 399654 h 1439863"/>
                <a:gd name="connsiteX80" fmla="*/ 481719 w 1930133"/>
                <a:gd name="connsiteY80" fmla="*/ 350640 h 1439863"/>
                <a:gd name="connsiteX81" fmla="*/ 545619 w 1930133"/>
                <a:gd name="connsiteY81" fmla="*/ 312936 h 1439863"/>
                <a:gd name="connsiteX82" fmla="*/ 568172 w 1930133"/>
                <a:gd name="connsiteY82" fmla="*/ 297855 h 1439863"/>
                <a:gd name="connsiteX83" fmla="*/ 632071 w 1930133"/>
                <a:gd name="connsiteY83" fmla="*/ 245071 h 1439863"/>
                <a:gd name="connsiteX84" fmla="*/ 643348 w 1930133"/>
                <a:gd name="connsiteY84" fmla="*/ 226219 h 1439863"/>
                <a:gd name="connsiteX85" fmla="*/ 729800 w 1930133"/>
                <a:gd name="connsiteY85" fmla="*/ 139502 h 1439863"/>
                <a:gd name="connsiteX86" fmla="*/ 759870 w 1930133"/>
                <a:gd name="connsiteY86" fmla="*/ 120650 h 1439863"/>
                <a:gd name="connsiteX87" fmla="*/ 804976 w 1930133"/>
                <a:gd name="connsiteY87" fmla="*/ 94258 h 1439863"/>
                <a:gd name="connsiteX88" fmla="*/ 853840 w 1930133"/>
                <a:gd name="connsiteY88" fmla="*/ 49014 h 1439863"/>
                <a:gd name="connsiteX89" fmla="*/ 865116 w 1930133"/>
                <a:gd name="connsiteY89" fmla="*/ 30163 h 1439863"/>
                <a:gd name="connsiteX90" fmla="*/ 895187 w 1930133"/>
                <a:gd name="connsiteY90" fmla="*/ 0 h 14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2F8DA2"/>
            </a:solidFill>
            <a:ln>
              <a:noFill/>
            </a:ln>
            <a:extLst/>
          </p:spPr>
          <p:txBody>
            <a:bodyPr/>
            <a:lstStyle/>
            <a:p>
              <a:pPr>
                <a:defRPr/>
              </a:pPr>
              <a:endParaRPr lang="zh-CN" altLang="en-US" b="1">
                <a:latin typeface="微软雅黑" panose="020B0503020204020204" pitchFamily="34" charset="-122"/>
                <a:ea typeface="微软雅黑" panose="020B0503020204020204" pitchFamily="34" charset="-122"/>
              </a:endParaRPr>
            </a:p>
          </p:txBody>
        </p:sp>
        <p:sp>
          <p:nvSpPr>
            <p:cNvPr id="12" name="文本框 11"/>
            <p:cNvSpPr txBox="1"/>
            <p:nvPr/>
          </p:nvSpPr>
          <p:spPr>
            <a:xfrm>
              <a:off x="8991817" y="3504449"/>
              <a:ext cx="1900238" cy="1049338"/>
            </a:xfrm>
            <a:prstGeom prst="rect">
              <a:avLst/>
            </a:prstGeom>
            <a:noFill/>
            <a:ln>
              <a:noFill/>
            </a:ln>
          </p:spPr>
          <p:txBody>
            <a:bodyPr anchor="ctr">
              <a:normAutofit/>
            </a:bodyPr>
            <a:lstStyle/>
            <a:p>
              <a:pPr algn="ctr">
                <a:lnSpc>
                  <a:spcPct val="110000"/>
                </a:lnSpc>
                <a:defRPr/>
              </a:pPr>
              <a:r>
                <a:rPr lang="da-DK" altLang="zh-CN" b="1" dirty="0" smtClean="0">
                  <a:solidFill>
                    <a:srgbClr val="2F8DA2"/>
                  </a:solidFill>
                  <a:latin typeface="微软雅黑" panose="020B0503020204020204" pitchFamily="34" charset="-122"/>
                  <a:ea typeface="微软雅黑" panose="020B0503020204020204" pitchFamily="34" charset="-122"/>
                </a:rPr>
                <a:t>4</a:t>
              </a:r>
              <a:r>
                <a:rPr lang="zh-CN" altLang="en-US" b="1" dirty="0" smtClean="0">
                  <a:solidFill>
                    <a:srgbClr val="2F8DA2"/>
                  </a:solidFill>
                  <a:latin typeface="微软雅黑" panose="020B0503020204020204" pitchFamily="34" charset="-122"/>
                  <a:ea typeface="微软雅黑" panose="020B0503020204020204" pitchFamily="34" charset="-122"/>
                </a:rPr>
                <a:t>、扬弃、提高</a:t>
              </a:r>
              <a:endParaRPr lang="zh-CN" altLang="en-US" b="1" dirty="0">
                <a:solidFill>
                  <a:srgbClr val="2F8DA2"/>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324816" y="2317691"/>
            <a:ext cx="1971674" cy="1971674"/>
            <a:chOff x="5931115" y="2483688"/>
            <a:chExt cx="1971674" cy="1971674"/>
          </a:xfrm>
        </p:grpSpPr>
        <p:sp>
          <p:nvSpPr>
            <p:cNvPr id="13" name="任意多边形 41"/>
            <p:cNvSpPr>
              <a:spLocks/>
            </p:cNvSpPr>
            <p:nvPr/>
          </p:nvSpPr>
          <p:spPr bwMode="auto">
            <a:xfrm>
              <a:off x="5931115" y="2483688"/>
              <a:ext cx="1946275" cy="1941513"/>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rgbClr val="2F8DA2"/>
            </a:solidFill>
            <a:ln w="9525">
              <a:noFill/>
              <a:round/>
              <a:headEnd/>
              <a:tailEnd/>
            </a:ln>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4" name="任意多边形 13"/>
            <p:cNvSpPr>
              <a:spLocks/>
            </p:cNvSpPr>
            <p:nvPr/>
          </p:nvSpPr>
          <p:spPr bwMode="auto">
            <a:xfrm>
              <a:off x="5972389" y="2736100"/>
              <a:ext cx="1930400" cy="1719262"/>
            </a:xfrm>
            <a:custGeom>
              <a:avLst/>
              <a:gdLst>
                <a:gd name="connsiteX0" fmla="*/ 1897912 w 1930133"/>
                <a:gd name="connsiteY0" fmla="*/ 633413 h 1439863"/>
                <a:gd name="connsiteX1" fmla="*/ 1924272 w 1930133"/>
                <a:gd name="connsiteY1" fmla="*/ 671098 h 1439863"/>
                <a:gd name="connsiteX2" fmla="*/ 1924272 w 1930133"/>
                <a:gd name="connsiteY2" fmla="*/ 1191145 h 1439863"/>
                <a:gd name="connsiteX3" fmla="*/ 1788707 w 1930133"/>
                <a:gd name="connsiteY3" fmla="*/ 1432326 h 1439863"/>
                <a:gd name="connsiteX4" fmla="*/ 1668204 w 1930133"/>
                <a:gd name="connsiteY4" fmla="*/ 1439863 h 1439863"/>
                <a:gd name="connsiteX5" fmla="*/ 1442262 w 1930133"/>
                <a:gd name="connsiteY5" fmla="*/ 1432326 h 1439863"/>
                <a:gd name="connsiteX6" fmla="*/ 1099584 w 1930133"/>
                <a:gd name="connsiteY6" fmla="*/ 1424789 h 1439863"/>
                <a:gd name="connsiteX7" fmla="*/ 779500 w 1930133"/>
                <a:gd name="connsiteY7" fmla="*/ 1432326 h 1439863"/>
                <a:gd name="connsiteX8" fmla="*/ 466947 w 1930133"/>
                <a:gd name="connsiteY8" fmla="*/ 1439863 h 1439863"/>
                <a:gd name="connsiteX9" fmla="*/ 0 w 1930133"/>
                <a:gd name="connsiteY9" fmla="*/ 1375799 h 1439863"/>
                <a:gd name="connsiteX10" fmla="*/ 0 w 1930133"/>
                <a:gd name="connsiteY10" fmla="*/ 1368262 h 1439863"/>
                <a:gd name="connsiteX11" fmla="*/ 90377 w 1930133"/>
                <a:gd name="connsiteY11" fmla="*/ 1398410 h 1439863"/>
                <a:gd name="connsiteX12" fmla="*/ 278661 w 1930133"/>
                <a:gd name="connsiteY12" fmla="*/ 1405947 h 1439863"/>
                <a:gd name="connsiteX13" fmla="*/ 753140 w 1930133"/>
                <a:gd name="connsiteY13" fmla="*/ 1394642 h 1439863"/>
                <a:gd name="connsiteX14" fmla="*/ 1009207 w 1930133"/>
                <a:gd name="connsiteY14" fmla="*/ 1390873 h 1439863"/>
                <a:gd name="connsiteX15" fmla="*/ 1679501 w 1930133"/>
                <a:gd name="connsiteY15" fmla="*/ 1413484 h 1439863"/>
                <a:gd name="connsiteX16" fmla="*/ 1773644 w 1930133"/>
                <a:gd name="connsiteY16" fmla="*/ 1409716 h 1439863"/>
                <a:gd name="connsiteX17" fmla="*/ 1871552 w 1930133"/>
                <a:gd name="connsiteY17" fmla="*/ 1349420 h 1439863"/>
                <a:gd name="connsiteX18" fmla="*/ 1901678 w 1930133"/>
                <a:gd name="connsiteY18" fmla="*/ 1221293 h 1439863"/>
                <a:gd name="connsiteX19" fmla="*/ 1897912 w 1930133"/>
                <a:gd name="connsiteY19" fmla="*/ 1145923 h 1439863"/>
                <a:gd name="connsiteX20" fmla="*/ 1894146 w 1930133"/>
                <a:gd name="connsiteY20" fmla="*/ 1047944 h 1439863"/>
                <a:gd name="connsiteX21" fmla="*/ 1905443 w 1930133"/>
                <a:gd name="connsiteY21" fmla="*/ 727625 h 1439863"/>
                <a:gd name="connsiteX22" fmla="*/ 1897912 w 1930133"/>
                <a:gd name="connsiteY22" fmla="*/ 633413 h 1439863"/>
                <a:gd name="connsiteX23" fmla="*/ 1084457 w 1930133"/>
                <a:gd name="connsiteY23" fmla="*/ 19050 h 1439863"/>
                <a:gd name="connsiteX24" fmla="*/ 1148528 w 1930133"/>
                <a:gd name="connsiteY24" fmla="*/ 68084 h 1439863"/>
                <a:gd name="connsiteX25" fmla="*/ 1152297 w 1930133"/>
                <a:gd name="connsiteY25" fmla="*/ 71855 h 1439863"/>
                <a:gd name="connsiteX26" fmla="*/ 1208830 w 1930133"/>
                <a:gd name="connsiteY26" fmla="*/ 113345 h 1439863"/>
                <a:gd name="connsiteX27" fmla="*/ 1246519 w 1930133"/>
                <a:gd name="connsiteY27" fmla="*/ 169922 h 1439863"/>
                <a:gd name="connsiteX28" fmla="*/ 1257826 w 1930133"/>
                <a:gd name="connsiteY28" fmla="*/ 185010 h 1439863"/>
                <a:gd name="connsiteX29" fmla="*/ 1374661 w 1930133"/>
                <a:gd name="connsiteY29" fmla="*/ 294392 h 1439863"/>
                <a:gd name="connsiteX30" fmla="*/ 1382199 w 1930133"/>
                <a:gd name="connsiteY30" fmla="*/ 301935 h 1439863"/>
                <a:gd name="connsiteX31" fmla="*/ 1442501 w 1930133"/>
                <a:gd name="connsiteY31" fmla="*/ 347197 h 1439863"/>
                <a:gd name="connsiteX32" fmla="*/ 1506572 w 1930133"/>
                <a:gd name="connsiteY32" fmla="*/ 418861 h 1439863"/>
                <a:gd name="connsiteX33" fmla="*/ 1514110 w 1930133"/>
                <a:gd name="connsiteY33" fmla="*/ 430177 h 1439863"/>
                <a:gd name="connsiteX34" fmla="*/ 1551799 w 1930133"/>
                <a:gd name="connsiteY34" fmla="*/ 482982 h 1439863"/>
                <a:gd name="connsiteX35" fmla="*/ 1597025 w 1930133"/>
                <a:gd name="connsiteY35" fmla="*/ 516928 h 1439863"/>
                <a:gd name="connsiteX36" fmla="*/ 1593256 w 1930133"/>
                <a:gd name="connsiteY36" fmla="*/ 520700 h 1439863"/>
                <a:gd name="connsiteX37" fmla="*/ 1570643 w 1930133"/>
                <a:gd name="connsiteY37" fmla="*/ 520700 h 1439863"/>
                <a:gd name="connsiteX38" fmla="*/ 1540492 w 1930133"/>
                <a:gd name="connsiteY38" fmla="*/ 494298 h 1439863"/>
                <a:gd name="connsiteX39" fmla="*/ 1502803 w 1930133"/>
                <a:gd name="connsiteY39" fmla="*/ 441492 h 1439863"/>
                <a:gd name="connsiteX40" fmla="*/ 1495265 w 1930133"/>
                <a:gd name="connsiteY40" fmla="*/ 426405 h 1439863"/>
                <a:gd name="connsiteX41" fmla="*/ 1431194 w 1930133"/>
                <a:gd name="connsiteY41" fmla="*/ 358513 h 1439863"/>
                <a:gd name="connsiteX42" fmla="*/ 1370892 w 1930133"/>
                <a:gd name="connsiteY42" fmla="*/ 313251 h 1439863"/>
                <a:gd name="connsiteX43" fmla="*/ 1363354 w 1930133"/>
                <a:gd name="connsiteY43" fmla="*/ 305707 h 1439863"/>
                <a:gd name="connsiteX44" fmla="*/ 1242750 w 1930133"/>
                <a:gd name="connsiteY44" fmla="*/ 192553 h 1439863"/>
                <a:gd name="connsiteX45" fmla="*/ 1235212 w 1930133"/>
                <a:gd name="connsiteY45" fmla="*/ 177466 h 1439863"/>
                <a:gd name="connsiteX46" fmla="*/ 1197523 w 1930133"/>
                <a:gd name="connsiteY46" fmla="*/ 124661 h 1439863"/>
                <a:gd name="connsiteX47" fmla="*/ 1144759 w 1930133"/>
                <a:gd name="connsiteY47" fmla="*/ 86943 h 1439863"/>
                <a:gd name="connsiteX48" fmla="*/ 1137221 w 1930133"/>
                <a:gd name="connsiteY48" fmla="*/ 83171 h 1439863"/>
                <a:gd name="connsiteX49" fmla="*/ 1073150 w 1930133"/>
                <a:gd name="connsiteY49" fmla="*/ 26594 h 1439863"/>
                <a:gd name="connsiteX50" fmla="*/ 1084457 w 1930133"/>
                <a:gd name="connsiteY50" fmla="*/ 19050 h 1439863"/>
                <a:gd name="connsiteX51" fmla="*/ 900825 w 1930133"/>
                <a:gd name="connsiteY51" fmla="*/ 3770 h 1439863"/>
                <a:gd name="connsiteX52" fmla="*/ 902704 w 1930133"/>
                <a:gd name="connsiteY52" fmla="*/ 3770 h 1439863"/>
                <a:gd name="connsiteX53" fmla="*/ 906463 w 1930133"/>
                <a:gd name="connsiteY53" fmla="*/ 7541 h 1439863"/>
                <a:gd name="connsiteX54" fmla="*/ 895187 w 1930133"/>
                <a:gd name="connsiteY54" fmla="*/ 0 h 1439863"/>
                <a:gd name="connsiteX55" fmla="*/ 900825 w 1930133"/>
                <a:gd name="connsiteY55" fmla="*/ 3770 h 1439863"/>
                <a:gd name="connsiteX56" fmla="*/ 898946 w 1930133"/>
                <a:gd name="connsiteY56" fmla="*/ 3770 h 1439863"/>
                <a:gd name="connsiteX57" fmla="*/ 906463 w 1930133"/>
                <a:gd name="connsiteY57" fmla="*/ 7541 h 1439863"/>
                <a:gd name="connsiteX58" fmla="*/ 876393 w 1930133"/>
                <a:gd name="connsiteY58" fmla="*/ 37703 h 1439863"/>
                <a:gd name="connsiteX59" fmla="*/ 868875 w 1930133"/>
                <a:gd name="connsiteY59" fmla="*/ 56555 h 1439863"/>
                <a:gd name="connsiteX60" fmla="*/ 812493 w 1930133"/>
                <a:gd name="connsiteY60" fmla="*/ 109339 h 1439863"/>
                <a:gd name="connsiteX61" fmla="*/ 771147 w 1930133"/>
                <a:gd name="connsiteY61" fmla="*/ 131961 h 1439863"/>
                <a:gd name="connsiteX62" fmla="*/ 741076 w 1930133"/>
                <a:gd name="connsiteY62" fmla="*/ 154583 h 1439863"/>
                <a:gd name="connsiteX63" fmla="*/ 654624 w 1930133"/>
                <a:gd name="connsiteY63" fmla="*/ 237530 h 1439863"/>
                <a:gd name="connsiteX64" fmla="*/ 643348 w 1930133"/>
                <a:gd name="connsiteY64" fmla="*/ 252611 h 1439863"/>
                <a:gd name="connsiteX65" fmla="*/ 575689 w 1930133"/>
                <a:gd name="connsiteY65" fmla="*/ 312936 h 1439863"/>
                <a:gd name="connsiteX66" fmla="*/ 553137 w 1930133"/>
                <a:gd name="connsiteY66" fmla="*/ 324247 h 1439863"/>
                <a:gd name="connsiteX67" fmla="*/ 492996 w 1930133"/>
                <a:gd name="connsiteY67" fmla="*/ 361950 h 1439863"/>
                <a:gd name="connsiteX68" fmla="*/ 444132 w 1930133"/>
                <a:gd name="connsiteY68" fmla="*/ 410965 h 1439863"/>
                <a:gd name="connsiteX69" fmla="*/ 425338 w 1930133"/>
                <a:gd name="connsiteY69" fmla="*/ 437357 h 1439863"/>
                <a:gd name="connsiteX70" fmla="*/ 410302 w 1930133"/>
                <a:gd name="connsiteY70" fmla="*/ 459979 h 1439863"/>
                <a:gd name="connsiteX71" fmla="*/ 353920 w 1930133"/>
                <a:gd name="connsiteY71" fmla="*/ 508993 h 1439863"/>
                <a:gd name="connsiteX72" fmla="*/ 327609 w 1930133"/>
                <a:gd name="connsiteY72" fmla="*/ 512763 h 1439863"/>
                <a:gd name="connsiteX73" fmla="*/ 323850 w 1930133"/>
                <a:gd name="connsiteY73" fmla="*/ 508993 h 1439863"/>
                <a:gd name="connsiteX74" fmla="*/ 327609 w 1930133"/>
                <a:gd name="connsiteY74" fmla="*/ 508993 h 1439863"/>
                <a:gd name="connsiteX75" fmla="*/ 331368 w 1930133"/>
                <a:gd name="connsiteY75" fmla="*/ 505223 h 1439863"/>
                <a:gd name="connsiteX76" fmla="*/ 353920 w 1930133"/>
                <a:gd name="connsiteY76" fmla="*/ 493912 h 1439863"/>
                <a:gd name="connsiteX77" fmla="*/ 399026 w 1930133"/>
                <a:gd name="connsiteY77" fmla="*/ 448668 h 1439863"/>
                <a:gd name="connsiteX78" fmla="*/ 414061 w 1930133"/>
                <a:gd name="connsiteY78" fmla="*/ 426046 h 1439863"/>
                <a:gd name="connsiteX79" fmla="*/ 432855 w 1930133"/>
                <a:gd name="connsiteY79" fmla="*/ 399654 h 1439863"/>
                <a:gd name="connsiteX80" fmla="*/ 481719 w 1930133"/>
                <a:gd name="connsiteY80" fmla="*/ 350640 h 1439863"/>
                <a:gd name="connsiteX81" fmla="*/ 545619 w 1930133"/>
                <a:gd name="connsiteY81" fmla="*/ 312936 h 1439863"/>
                <a:gd name="connsiteX82" fmla="*/ 568172 w 1930133"/>
                <a:gd name="connsiteY82" fmla="*/ 297855 h 1439863"/>
                <a:gd name="connsiteX83" fmla="*/ 632071 w 1930133"/>
                <a:gd name="connsiteY83" fmla="*/ 245071 h 1439863"/>
                <a:gd name="connsiteX84" fmla="*/ 643348 w 1930133"/>
                <a:gd name="connsiteY84" fmla="*/ 226219 h 1439863"/>
                <a:gd name="connsiteX85" fmla="*/ 729800 w 1930133"/>
                <a:gd name="connsiteY85" fmla="*/ 139502 h 1439863"/>
                <a:gd name="connsiteX86" fmla="*/ 759870 w 1930133"/>
                <a:gd name="connsiteY86" fmla="*/ 120650 h 1439863"/>
                <a:gd name="connsiteX87" fmla="*/ 804976 w 1930133"/>
                <a:gd name="connsiteY87" fmla="*/ 94258 h 1439863"/>
                <a:gd name="connsiteX88" fmla="*/ 853840 w 1930133"/>
                <a:gd name="connsiteY88" fmla="*/ 49014 h 1439863"/>
                <a:gd name="connsiteX89" fmla="*/ 865116 w 1930133"/>
                <a:gd name="connsiteY89" fmla="*/ 30163 h 1439863"/>
                <a:gd name="connsiteX90" fmla="*/ 895187 w 1930133"/>
                <a:gd name="connsiteY90" fmla="*/ 0 h 143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2F8DA2"/>
            </a:solidFill>
            <a:ln>
              <a:noFill/>
            </a:ln>
            <a:extLst/>
          </p:spPr>
          <p:txBody>
            <a:bodyPr/>
            <a:lstStyle/>
            <a:p>
              <a:pPr>
                <a:defRPr/>
              </a:pPr>
              <a:endParaRPr lang="zh-CN" altLang="en-US" b="1">
                <a:latin typeface="微软雅黑" panose="020B0503020204020204" pitchFamily="34" charset="-122"/>
                <a:ea typeface="微软雅黑" panose="020B0503020204020204" pitchFamily="34" charset="-122"/>
              </a:endParaRPr>
            </a:p>
          </p:txBody>
        </p:sp>
        <p:sp>
          <p:nvSpPr>
            <p:cNvPr id="15" name="文本框 14"/>
            <p:cNvSpPr txBox="1"/>
            <p:nvPr/>
          </p:nvSpPr>
          <p:spPr>
            <a:xfrm>
              <a:off x="5972388" y="3375862"/>
              <a:ext cx="1893890" cy="1049338"/>
            </a:xfrm>
            <a:prstGeom prst="rect">
              <a:avLst/>
            </a:prstGeom>
            <a:noFill/>
            <a:ln>
              <a:noFill/>
            </a:ln>
          </p:spPr>
          <p:txBody>
            <a:bodyPr anchor="ctr">
              <a:normAutofit/>
            </a:bodyPr>
            <a:lstStyle/>
            <a:p>
              <a:pPr algn="ctr">
                <a:lnSpc>
                  <a:spcPct val="110000"/>
                </a:lnSpc>
                <a:defRPr/>
              </a:pPr>
              <a:r>
                <a:rPr lang="da-DK" altLang="zh-CN" b="1" dirty="0" smtClean="0">
                  <a:solidFill>
                    <a:srgbClr val="2F8DA2"/>
                  </a:solidFill>
                  <a:latin typeface="微软雅黑" panose="020B0503020204020204" pitchFamily="34" charset="-122"/>
                  <a:ea typeface="微软雅黑" panose="020B0503020204020204" pitchFamily="34" charset="-122"/>
                </a:rPr>
                <a:t>3</a:t>
              </a:r>
              <a:r>
                <a:rPr lang="zh-CN" altLang="en-US" b="1" dirty="0" smtClean="0">
                  <a:solidFill>
                    <a:srgbClr val="2F8DA2"/>
                  </a:solidFill>
                  <a:latin typeface="微软雅黑" panose="020B0503020204020204" pitchFamily="34" charset="-122"/>
                  <a:ea typeface="微软雅黑" panose="020B0503020204020204" pitchFamily="34" charset="-122"/>
                </a:rPr>
                <a:t>、沟通、对策</a:t>
              </a:r>
              <a:endParaRPr lang="zh-CN" altLang="en-US" b="1" dirty="0">
                <a:solidFill>
                  <a:srgbClr val="2F8DA2"/>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659416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6"/>
          <p:cNvSpPr txBox="1">
            <a:spLocks noChangeArrowheads="1"/>
          </p:cNvSpPr>
          <p:nvPr/>
        </p:nvSpPr>
        <p:spPr bwMode="auto">
          <a:xfrm>
            <a:off x="2705100" y="1106488"/>
            <a:ext cx="65595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spcBef>
                <a:spcPct val="0"/>
              </a:spcBef>
              <a:buFontTx/>
              <a:buNone/>
            </a:pPr>
            <a:r>
              <a:rPr lang="zh-CN" altLang="en-US" b="1" dirty="0">
                <a:solidFill>
                  <a:srgbClr val="2F8DA2"/>
                </a:solidFill>
                <a:latin typeface="微软雅黑" panose="020B0503020204020204" pitchFamily="34" charset="-122"/>
                <a:ea typeface="微软雅黑" panose="020B0503020204020204" pitchFamily="34" charset="-122"/>
              </a:rPr>
              <a:t>有钱不能任性！通过步知公考面试测评，</a:t>
            </a:r>
            <a:endParaRPr lang="en-US" altLang="zh-CN" b="1" dirty="0">
              <a:solidFill>
                <a:srgbClr val="2F8DA2"/>
              </a:solidFill>
              <a:latin typeface="微软雅黑" panose="020B0503020204020204" pitchFamily="34" charset="-122"/>
              <a:ea typeface="微软雅黑" panose="020B0503020204020204" pitchFamily="34" charset="-122"/>
            </a:endParaRPr>
          </a:p>
          <a:p>
            <a:pPr algn="ctr" eaLnBrk="1" hangingPunct="1">
              <a:lnSpc>
                <a:spcPct val="150000"/>
              </a:lnSpc>
              <a:spcBef>
                <a:spcPct val="0"/>
              </a:spcBef>
              <a:buFontTx/>
              <a:buNone/>
            </a:pPr>
            <a:r>
              <a:rPr lang="en-US" altLang="zh-CN" b="1" dirty="0">
                <a:solidFill>
                  <a:srgbClr val="2F8DA2"/>
                </a:solidFill>
                <a:latin typeface="微软雅黑" panose="020B0503020204020204" pitchFamily="34" charset="-122"/>
                <a:ea typeface="微软雅黑" panose="020B0503020204020204" pitchFamily="34" charset="-122"/>
              </a:rPr>
              <a:t>2016</a:t>
            </a:r>
            <a:r>
              <a:rPr lang="zh-CN" altLang="en-US" b="1" dirty="0">
                <a:solidFill>
                  <a:srgbClr val="2F8DA2"/>
                </a:solidFill>
                <a:latin typeface="微软雅黑" panose="020B0503020204020204" pitchFamily="34" charset="-122"/>
                <a:ea typeface="微软雅黑" panose="020B0503020204020204" pitchFamily="34" charset="-122"/>
              </a:rPr>
              <a:t>年国考面试</a:t>
            </a:r>
            <a:r>
              <a:rPr lang="en-US" altLang="zh-CN" b="1" dirty="0">
                <a:solidFill>
                  <a:srgbClr val="2F8DA2"/>
                </a:solidFill>
                <a:latin typeface="微软雅黑" panose="020B0503020204020204" pitchFamily="34" charset="-122"/>
                <a:ea typeface="微软雅黑" panose="020B0503020204020204" pitchFamily="34" charset="-122"/>
              </a:rPr>
              <a:t>7</a:t>
            </a:r>
            <a:r>
              <a:rPr lang="zh-CN" altLang="en-US" b="1" dirty="0">
                <a:solidFill>
                  <a:srgbClr val="2F8DA2"/>
                </a:solidFill>
                <a:latin typeface="微软雅黑" panose="020B0503020204020204" pitchFamily="34" charset="-122"/>
                <a:ea typeface="微软雅黑" panose="020B0503020204020204" pitchFamily="34" charset="-122"/>
              </a:rPr>
              <a:t>人精英班见！</a:t>
            </a:r>
            <a:endParaRPr lang="en-US" altLang="zh-CN" b="1" dirty="0">
              <a:solidFill>
                <a:srgbClr val="2F8DA2"/>
              </a:solidFill>
              <a:latin typeface="微软雅黑" panose="020B0503020204020204" pitchFamily="34" charset="-122"/>
              <a:ea typeface="微软雅黑" panose="020B0503020204020204" pitchFamily="34" charset="-122"/>
            </a:endParaRPr>
          </a:p>
        </p:txBody>
      </p:sp>
      <p:pic>
        <p:nvPicPr>
          <p:cNvPr id="3" name="图片 3" descr="qrcode_for_gh_4aa561746e7b_25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8500" y="2568575"/>
            <a:ext cx="3036888"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2598738"/>
            <a:ext cx="2976563"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2"/>
          <p:cNvSpPr txBox="1">
            <a:spLocks noChangeArrowheads="1"/>
          </p:cNvSpPr>
          <p:nvPr/>
        </p:nvSpPr>
        <p:spPr bwMode="auto">
          <a:xfrm>
            <a:off x="3176588" y="5576888"/>
            <a:ext cx="20335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a:latin typeface="微软雅黑" panose="020B0503020204020204" pitchFamily="34" charset="-122"/>
                <a:ea typeface="微软雅黑" panose="020B0503020204020204" pitchFamily="34" charset="-122"/>
              </a:rPr>
              <a:t>面试金牌班主任</a:t>
            </a:r>
            <a:endParaRPr lang="en-US" altLang="zh-CN">
              <a:latin typeface="微软雅黑" panose="020B0503020204020204" pitchFamily="34" charset="-122"/>
              <a:ea typeface="微软雅黑" panose="020B0503020204020204" pitchFamily="34" charset="-122"/>
            </a:endParaRPr>
          </a:p>
          <a:p>
            <a:pPr algn="ctr">
              <a:lnSpc>
                <a:spcPct val="150000"/>
              </a:lnSpc>
            </a:pPr>
            <a:r>
              <a:rPr lang="zh-CN" altLang="en-US" b="1">
                <a:latin typeface="微软雅黑" panose="020B0503020204020204" pitchFamily="34" charset="-122"/>
                <a:ea typeface="微软雅黑" panose="020B0503020204020204" pitchFamily="34" charset="-122"/>
              </a:rPr>
              <a:t>唐汝成</a:t>
            </a:r>
          </a:p>
        </p:txBody>
      </p:sp>
      <p:sp>
        <p:nvSpPr>
          <p:cNvPr id="6" name="文本框 5"/>
          <p:cNvSpPr txBox="1">
            <a:spLocks noChangeArrowheads="1"/>
          </p:cNvSpPr>
          <p:nvPr/>
        </p:nvSpPr>
        <p:spPr bwMode="auto">
          <a:xfrm>
            <a:off x="6249988" y="5576888"/>
            <a:ext cx="20351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pPr>
            <a:r>
              <a:rPr lang="zh-CN" altLang="en-US" b="1">
                <a:latin typeface="微软雅黑" panose="020B0503020204020204" pitchFamily="34" charset="-122"/>
                <a:ea typeface="微软雅黑" panose="020B0503020204020204" pitchFamily="34" charset="-122"/>
              </a:rPr>
              <a:t>步知公考面试测评</a:t>
            </a:r>
          </a:p>
        </p:txBody>
      </p:sp>
    </p:spTree>
    <p:extLst>
      <p:ext uri="{BB962C8B-B14F-4D97-AF65-F5344CB8AC3E}">
        <p14:creationId xmlns:p14="http://schemas.microsoft.com/office/powerpoint/2010/main" val="3867819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1275" y="1819275"/>
            <a:ext cx="272097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62400"/>
            <a:ext cx="102489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237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35228" y="273756"/>
            <a:ext cx="6538999" cy="515526"/>
          </a:xfrm>
          <a:prstGeom prst="rect">
            <a:avLst/>
          </a:prstGeom>
          <a:noFill/>
        </p:spPr>
        <p:txBody>
          <a:bodyPr wrap="square" rtlCol="0">
            <a:spAutoFit/>
          </a:bodyPr>
          <a:lstStyle/>
          <a:p>
            <a:pPr>
              <a:lnSpc>
                <a:spcPts val="3300"/>
              </a:lnSpc>
            </a:pPr>
            <a:r>
              <a:rPr lang="zh-CN" altLang="en-US" sz="3200" b="1" dirty="0">
                <a:solidFill>
                  <a:srgbClr val="2F8DA2"/>
                </a:solidFill>
                <a:latin typeface="微软雅黑" pitchFamily="34" charset="-122"/>
                <a:ea typeface="微软雅黑" pitchFamily="34" charset="-122"/>
              </a:rPr>
              <a:t>一</a:t>
            </a:r>
            <a:r>
              <a:rPr lang="zh-CN" altLang="en-US" sz="3200" b="1" dirty="0" smtClean="0">
                <a:solidFill>
                  <a:srgbClr val="2F8DA2"/>
                </a:solidFill>
                <a:latin typeface="微软雅黑" pitchFamily="34" charset="-122"/>
                <a:ea typeface="微软雅黑" pitchFamily="34" charset="-122"/>
              </a:rPr>
              <a:t>、人际沟通类试题概述</a:t>
            </a:r>
            <a:endParaRPr lang="zh-CN" altLang="en-US" sz="3200" b="1" dirty="0">
              <a:solidFill>
                <a:srgbClr val="2F8DA2"/>
              </a:solidFill>
              <a:latin typeface="微软雅黑" pitchFamily="34" charset="-122"/>
              <a:ea typeface="微软雅黑" pitchFamily="34" charset="-122"/>
            </a:endParaRPr>
          </a:p>
        </p:txBody>
      </p:sp>
      <p:sp>
        <p:nvSpPr>
          <p:cNvPr id="10" name="文本框 13"/>
          <p:cNvSpPr txBox="1"/>
          <p:nvPr/>
        </p:nvSpPr>
        <p:spPr>
          <a:xfrm>
            <a:off x="935228" y="1885039"/>
            <a:ext cx="8427714" cy="2973122"/>
          </a:xfrm>
          <a:prstGeom prst="rect">
            <a:avLst/>
          </a:prstGeom>
          <a:noFill/>
        </p:spPr>
        <p:txBody>
          <a:bodyPr wrap="square" rtlCol="0">
            <a:spAutoFit/>
          </a:bodyPr>
          <a:lstStyle/>
          <a:p>
            <a:pPr>
              <a:lnSpc>
                <a:spcPct val="120000"/>
              </a:lnSpc>
            </a:pPr>
            <a:r>
              <a:rPr lang="zh-CN" altLang="en-US" sz="2800" b="1" dirty="0" smtClean="0">
                <a:latin typeface="微软雅黑" panose="020B0503020204020204" pitchFamily="34" charset="-122"/>
                <a:ea typeface="微软雅黑" panose="020B0503020204020204" pitchFamily="34" charset="-122"/>
              </a:rPr>
              <a:t>（一）重要性</a:t>
            </a:r>
            <a:endParaRPr lang="zh-CN" altLang="en-US" sz="2800" b="1" dirty="0">
              <a:latin typeface="微软雅黑" panose="020B0503020204020204" pitchFamily="34" charset="-122"/>
              <a:ea typeface="微软雅黑" panose="020B0503020204020204" pitchFamily="34" charset="-122"/>
            </a:endParaRPr>
          </a:p>
          <a:p>
            <a:pPr>
              <a:lnSpc>
                <a:spcPct val="120000"/>
              </a:lnSpc>
            </a:pPr>
            <a:r>
              <a:rPr lang="zh-CN" altLang="en-US" sz="2400" dirty="0" smtClean="0">
                <a:latin typeface="微软雅黑" panose="020B0503020204020204" pitchFamily="34" charset="-122"/>
                <a:ea typeface="微软雅黑" panose="020B0503020204020204" pitchFamily="34" charset="-122"/>
              </a:rPr>
              <a:t>       卡</a:t>
            </a:r>
            <a:r>
              <a:rPr lang="zh-CN" altLang="en-US" sz="2400" dirty="0">
                <a:latin typeface="微软雅黑" panose="020B0503020204020204" pitchFamily="34" charset="-122"/>
                <a:ea typeface="微软雅黑" panose="020B0503020204020204" pitchFamily="34" charset="-122"/>
              </a:rPr>
              <a:t>耐基说：“一个人的成功，只有</a:t>
            </a:r>
            <a:r>
              <a:rPr lang="en-US" altLang="zh-CN" sz="2400" dirty="0">
                <a:latin typeface="微软雅黑" panose="020B0503020204020204" pitchFamily="34" charset="-122"/>
                <a:ea typeface="微软雅黑" panose="020B0503020204020204" pitchFamily="34" charset="-122"/>
              </a:rPr>
              <a:t>15%</a:t>
            </a:r>
            <a:r>
              <a:rPr lang="zh-CN" altLang="en-US" sz="2400" dirty="0">
                <a:latin typeface="微软雅黑" panose="020B0503020204020204" pitchFamily="34" charset="-122"/>
                <a:ea typeface="微软雅黑" panose="020B0503020204020204" pitchFamily="34" charset="-122"/>
              </a:rPr>
              <a:t>是因为他的专业技术，而</a:t>
            </a:r>
            <a:r>
              <a:rPr lang="en-US" altLang="zh-CN" sz="2400" dirty="0">
                <a:latin typeface="微软雅黑" panose="020B0503020204020204" pitchFamily="34" charset="-122"/>
                <a:ea typeface="微软雅黑" panose="020B0503020204020204" pitchFamily="34" charset="-122"/>
              </a:rPr>
              <a:t>85%</a:t>
            </a:r>
            <a:r>
              <a:rPr lang="zh-CN" altLang="en-US" sz="2400" dirty="0">
                <a:latin typeface="微软雅黑" panose="020B0503020204020204" pitchFamily="34" charset="-122"/>
                <a:ea typeface="微软雅黑" panose="020B0503020204020204" pitchFamily="34" charset="-122"/>
              </a:rPr>
              <a:t>要靠人际关系和他的为人</a:t>
            </a:r>
            <a:r>
              <a:rPr lang="zh-CN" altLang="en-US" sz="2400" dirty="0" smtClean="0">
                <a:latin typeface="微软雅黑" panose="020B0503020204020204" pitchFamily="34" charset="-122"/>
                <a:ea typeface="微软雅黑" panose="020B0503020204020204" pitchFamily="34" charset="-122"/>
              </a:rPr>
              <a:t>处世的能力</a:t>
            </a:r>
            <a:r>
              <a:rPr lang="zh-CN" altLang="en-US" sz="2400" dirty="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nSpc>
                <a:spcPct val="120000"/>
              </a:lnSpc>
            </a:pPr>
            <a:endParaRPr lang="en-US" altLang="zh-CN" sz="2800" dirty="0">
              <a:latin typeface="微软雅黑" panose="020B0503020204020204" pitchFamily="34" charset="-122"/>
              <a:ea typeface="微软雅黑" panose="020B0503020204020204" pitchFamily="34" charset="-122"/>
            </a:endParaRPr>
          </a:p>
          <a:p>
            <a:pPr>
              <a:lnSpc>
                <a:spcPct val="120000"/>
              </a:lnSpc>
            </a:pPr>
            <a:r>
              <a:rPr lang="zh-CN" altLang="en-US" sz="2800" b="1" dirty="0" smtClean="0">
                <a:latin typeface="微软雅黑" panose="020B0503020204020204" pitchFamily="34" charset="-122"/>
                <a:ea typeface="微软雅黑" panose="020B0503020204020204" pitchFamily="34" charset="-122"/>
              </a:rPr>
              <a:t>（二）考查能力</a:t>
            </a:r>
            <a:endParaRPr lang="en-US" altLang="zh-CN" sz="2800" b="1" dirty="0" smtClean="0">
              <a:latin typeface="微软雅黑" panose="020B0503020204020204" pitchFamily="34" charset="-122"/>
              <a:ea typeface="微软雅黑" panose="020B0503020204020204" pitchFamily="34" charset="-122"/>
            </a:endParaRPr>
          </a:p>
          <a:p>
            <a:pPr>
              <a:lnSpc>
                <a:spcPct val="120000"/>
              </a:lnSpc>
            </a:pPr>
            <a:r>
              <a:rPr lang="zh-CN" altLang="en-US" sz="2400" dirty="0" smtClean="0">
                <a:latin typeface="微软雅黑" panose="020B0503020204020204" pitchFamily="34" charset="-122"/>
                <a:ea typeface="微软雅黑" panose="020B0503020204020204" pitchFamily="34" charset="-122"/>
              </a:rPr>
              <a:t>       人际沟通</a:t>
            </a:r>
            <a:r>
              <a:rPr lang="zh-CN" altLang="en-US" sz="2400" dirty="0">
                <a:latin typeface="微软雅黑" panose="020B0503020204020204" pitchFamily="34" charset="-122"/>
                <a:ea typeface="微软雅黑" panose="020B0503020204020204" pitchFamily="34" charset="-122"/>
              </a:rPr>
              <a:t>类试题主要考察考生人际交往的沟通协调技巧</a:t>
            </a:r>
            <a:r>
              <a:rPr lang="zh-CN" altLang="en-US" sz="2400" dirty="0" smtClean="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5786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000"/>
                                        <p:tgtEl>
                                          <p:spTgt spid="10">
                                            <p:txEl>
                                              <p:pRg st="3" end="3"/>
                                            </p:txEl>
                                          </p:spTgt>
                                        </p:tgtEl>
                                      </p:cBhvr>
                                    </p:animEffect>
                                    <p:anim calcmode="lin" valueType="num">
                                      <p:cBhvr>
                                        <p:cTn id="2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fade">
                                      <p:cBhvr>
                                        <p:cTn id="24" dur="1000"/>
                                        <p:tgtEl>
                                          <p:spTgt spid="10">
                                            <p:txEl>
                                              <p:pRg st="4" end="4"/>
                                            </p:txEl>
                                          </p:spTgt>
                                        </p:tgtEl>
                                      </p:cBhvr>
                                    </p:animEffect>
                                    <p:anim calcmode="lin" valueType="num">
                                      <p:cBhvr>
                                        <p:cTn id="25"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35227" y="214003"/>
            <a:ext cx="6538999" cy="515526"/>
          </a:xfrm>
          <a:prstGeom prst="rect">
            <a:avLst/>
          </a:prstGeom>
          <a:noFill/>
        </p:spPr>
        <p:txBody>
          <a:bodyPr wrap="square" rtlCol="0">
            <a:spAutoFit/>
          </a:bodyPr>
          <a:lstStyle/>
          <a:p>
            <a:pPr>
              <a:lnSpc>
                <a:spcPts val="3300"/>
              </a:lnSpc>
            </a:pPr>
            <a:r>
              <a:rPr lang="zh-CN" altLang="en-US" sz="3200" b="1" dirty="0">
                <a:solidFill>
                  <a:srgbClr val="2F8DA2"/>
                </a:solidFill>
                <a:latin typeface="微软雅黑" pitchFamily="34" charset="-122"/>
                <a:ea typeface="微软雅黑" pitchFamily="34" charset="-122"/>
              </a:rPr>
              <a:t>一</a:t>
            </a:r>
            <a:r>
              <a:rPr lang="zh-CN" altLang="en-US" sz="3200" b="1" dirty="0" smtClean="0">
                <a:solidFill>
                  <a:srgbClr val="2F8DA2"/>
                </a:solidFill>
                <a:latin typeface="微软雅黑" pitchFamily="34" charset="-122"/>
                <a:ea typeface="微软雅黑" pitchFamily="34" charset="-122"/>
              </a:rPr>
              <a:t>、人际沟通类试题概述</a:t>
            </a:r>
            <a:endParaRPr lang="zh-CN" altLang="en-US" sz="3200" b="1" dirty="0">
              <a:solidFill>
                <a:srgbClr val="2F8DA2"/>
              </a:solidFill>
              <a:latin typeface="微软雅黑" pitchFamily="34" charset="-122"/>
              <a:ea typeface="微软雅黑" pitchFamily="34" charset="-122"/>
            </a:endParaRPr>
          </a:p>
        </p:txBody>
      </p:sp>
      <p:sp>
        <p:nvSpPr>
          <p:cNvPr id="10" name="文本框 13"/>
          <p:cNvSpPr txBox="1"/>
          <p:nvPr/>
        </p:nvSpPr>
        <p:spPr>
          <a:xfrm>
            <a:off x="935227" y="1163822"/>
            <a:ext cx="7783770" cy="3908762"/>
          </a:xfrm>
          <a:prstGeom prst="rect">
            <a:avLst/>
          </a:prstGeom>
          <a:noFill/>
        </p:spPr>
        <p:txBody>
          <a:bodyPr wrap="square" rtlCol="0">
            <a:spAutoFit/>
          </a:bodyPr>
          <a:lstStyle/>
          <a:p>
            <a:pPr>
              <a:lnSpc>
                <a:spcPct val="200000"/>
              </a:lnSpc>
            </a:pPr>
            <a:r>
              <a:rPr lang="zh-CN" altLang="en-US" sz="2800" b="1" dirty="0" smtClean="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三</a:t>
            </a:r>
            <a:r>
              <a:rPr lang="zh-CN" altLang="en-US" sz="2800" b="1" dirty="0" smtClean="0">
                <a:latin typeface="微软雅黑" panose="020B0503020204020204" pitchFamily="34" charset="-122"/>
                <a:ea typeface="微软雅黑" panose="020B0503020204020204" pitchFamily="34" charset="-122"/>
              </a:rPr>
              <a:t>）答题忌讳</a:t>
            </a:r>
            <a:endParaRPr lang="en-US" altLang="zh-CN" sz="2800" b="1" dirty="0" smtClean="0">
              <a:latin typeface="微软雅黑" panose="020B0503020204020204" pitchFamily="34" charset="-122"/>
              <a:ea typeface="微软雅黑" panose="020B0503020204020204" pitchFamily="34" charset="-122"/>
            </a:endParaRPr>
          </a:p>
          <a:p>
            <a:pPr marL="1371600" lvl="2" indent="-457200">
              <a:lnSpc>
                <a:spcPct val="200000"/>
              </a:lnSpc>
              <a:buFont typeface="+mj-lt"/>
              <a:buAutoNum type="arabicPeriod"/>
            </a:pPr>
            <a:r>
              <a:rPr lang="zh-CN" altLang="en-US" sz="2400" dirty="0" smtClean="0">
                <a:latin typeface="微软雅黑" panose="020B0503020204020204" pitchFamily="34" charset="-122"/>
                <a:ea typeface="微软雅黑" panose="020B0503020204020204" pitchFamily="34" charset="-122"/>
              </a:rPr>
              <a:t>忌暴露出对领导和同事的不满</a:t>
            </a:r>
            <a:r>
              <a:rPr lang="zh-CN" altLang="en-US" sz="2400" dirty="0">
                <a:latin typeface="微软雅黑" panose="020B0503020204020204" pitchFamily="34" charset="-122"/>
                <a:ea typeface="微软雅黑" panose="020B0503020204020204" pitchFamily="34" charset="-122"/>
              </a:rPr>
              <a:t>或嫌弃等</a:t>
            </a:r>
            <a:r>
              <a:rPr lang="zh-CN" altLang="en-US" sz="2400" dirty="0" smtClean="0">
                <a:latin typeface="微软雅黑" panose="020B0503020204020204" pitchFamily="34" charset="-122"/>
                <a:ea typeface="微软雅黑" panose="020B0503020204020204" pitchFamily="34" charset="-122"/>
              </a:rPr>
              <a:t>情绪；</a:t>
            </a:r>
            <a:endParaRPr lang="zh-CN" altLang="en-US" sz="2400" dirty="0">
              <a:latin typeface="微软雅黑" panose="020B0503020204020204" pitchFamily="34" charset="-122"/>
              <a:ea typeface="微软雅黑" panose="020B0503020204020204" pitchFamily="34" charset="-122"/>
            </a:endParaRPr>
          </a:p>
          <a:p>
            <a:pPr lvl="3" indent="-457200">
              <a:lnSpc>
                <a:spcPct val="200000"/>
              </a:lnSpc>
              <a:buFont typeface="+mj-lt"/>
              <a:buAutoNum type="arabicPeriod"/>
            </a:pPr>
            <a:r>
              <a:rPr lang="zh-CN" altLang="en-US" sz="2400" dirty="0" smtClean="0">
                <a:latin typeface="微软雅黑" panose="020B0503020204020204" pitchFamily="34" charset="-122"/>
                <a:ea typeface="微软雅黑" panose="020B0503020204020204" pitchFamily="34" charset="-122"/>
              </a:rPr>
              <a:t>忌求全责备；</a:t>
            </a:r>
            <a:endParaRPr lang="zh-CN" altLang="en-US" sz="2400" dirty="0">
              <a:latin typeface="微软雅黑" panose="020B0503020204020204" pitchFamily="34" charset="-122"/>
              <a:ea typeface="微软雅黑" panose="020B0503020204020204" pitchFamily="34" charset="-122"/>
            </a:endParaRPr>
          </a:p>
          <a:p>
            <a:pPr lvl="3" indent="-457200">
              <a:lnSpc>
                <a:spcPct val="200000"/>
              </a:lnSpc>
              <a:buFont typeface="+mj-lt"/>
              <a:buAutoNum type="arabicPeriod"/>
            </a:pPr>
            <a:r>
              <a:rPr lang="zh-CN" altLang="en-US" sz="2400" dirty="0" smtClean="0">
                <a:latin typeface="微软雅黑" panose="020B0503020204020204" pitchFamily="34" charset="-122"/>
                <a:ea typeface="微软雅黑" panose="020B0503020204020204" pitchFamily="34" charset="-122"/>
              </a:rPr>
              <a:t>忌讨好领导或同事；</a:t>
            </a:r>
            <a:endParaRPr lang="zh-CN" altLang="en-US" sz="2400" dirty="0">
              <a:latin typeface="微软雅黑" panose="020B0503020204020204" pitchFamily="34" charset="-122"/>
              <a:ea typeface="微软雅黑" panose="020B0503020204020204" pitchFamily="34" charset="-122"/>
            </a:endParaRPr>
          </a:p>
          <a:p>
            <a:pPr lvl="3" indent="-457200">
              <a:lnSpc>
                <a:spcPct val="200000"/>
              </a:lnSpc>
              <a:buFont typeface="+mj-lt"/>
              <a:buAutoNum type="arabicPeriod"/>
            </a:pPr>
            <a:r>
              <a:rPr lang="zh-CN" altLang="en-US" sz="2400" dirty="0" smtClean="0">
                <a:latin typeface="微软雅黑" panose="020B0503020204020204" pitchFamily="34" charset="-122"/>
                <a:ea typeface="微软雅黑" panose="020B0503020204020204" pitchFamily="34" charset="-122"/>
              </a:rPr>
              <a:t>忌不能保持理性，容易冲动。</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0279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012500" y="222241"/>
            <a:ext cx="4814784" cy="515526"/>
          </a:xfrm>
          <a:prstGeom prst="rect">
            <a:avLst/>
          </a:prstGeom>
          <a:noFill/>
        </p:spPr>
        <p:txBody>
          <a:bodyPr wrap="square" rtlCol="0">
            <a:spAutoFit/>
          </a:bodyPr>
          <a:lstStyle/>
          <a:p>
            <a:pPr>
              <a:lnSpc>
                <a:spcPts val="3300"/>
              </a:lnSpc>
            </a:pPr>
            <a:r>
              <a:rPr lang="zh-CN" altLang="en-US" sz="3200" b="1" dirty="0">
                <a:solidFill>
                  <a:srgbClr val="2F8DA2"/>
                </a:solidFill>
                <a:latin typeface="微软雅黑" pitchFamily="34" charset="-122"/>
                <a:ea typeface="微软雅黑" pitchFamily="34" charset="-122"/>
              </a:rPr>
              <a:t>一、人际沟通类试题概述</a:t>
            </a:r>
          </a:p>
        </p:txBody>
      </p:sp>
      <p:graphicFrame>
        <p:nvGraphicFramePr>
          <p:cNvPr id="4" name="内容占位符 3"/>
          <p:cNvGraphicFramePr>
            <a:graphicFrameLocks/>
          </p:cNvGraphicFramePr>
          <p:nvPr>
            <p:extLst>
              <p:ext uri="{D42A27DB-BD31-4B8C-83A1-F6EECF244321}">
                <p14:modId xmlns:p14="http://schemas.microsoft.com/office/powerpoint/2010/main" val="868678855"/>
              </p:ext>
            </p:extLst>
          </p:nvPr>
        </p:nvGraphicFramePr>
        <p:xfrm>
          <a:off x="2020208" y="1594139"/>
          <a:ext cx="6390159" cy="4190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本框 1"/>
          <p:cNvSpPr txBox="1"/>
          <p:nvPr/>
        </p:nvSpPr>
        <p:spPr>
          <a:xfrm>
            <a:off x="848497" y="1070919"/>
            <a:ext cx="2388973"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（四）分类</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0405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35227" y="273756"/>
            <a:ext cx="6538999" cy="515526"/>
          </a:xfrm>
          <a:prstGeom prst="rect">
            <a:avLst/>
          </a:prstGeom>
          <a:noFill/>
        </p:spPr>
        <p:txBody>
          <a:bodyPr wrap="square" rtlCol="0">
            <a:spAutoFit/>
          </a:bodyPr>
          <a:lstStyle/>
          <a:p>
            <a:pPr>
              <a:lnSpc>
                <a:spcPts val="3300"/>
              </a:lnSpc>
            </a:pPr>
            <a:r>
              <a:rPr lang="zh-CN" altLang="en-US" sz="3200" b="1" dirty="0" smtClean="0">
                <a:solidFill>
                  <a:srgbClr val="2F8DA2"/>
                </a:solidFill>
                <a:latin typeface="微软雅黑" pitchFamily="34" charset="-122"/>
                <a:ea typeface="微软雅黑" pitchFamily="34" charset="-122"/>
              </a:rPr>
              <a:t>二、具体思路分析</a:t>
            </a:r>
            <a:endParaRPr lang="zh-CN" altLang="en-US" sz="3200" b="1" dirty="0">
              <a:solidFill>
                <a:srgbClr val="2F8DA2"/>
              </a:solidFill>
              <a:latin typeface="微软雅黑" pitchFamily="34" charset="-122"/>
              <a:ea typeface="微软雅黑" pitchFamily="34" charset="-122"/>
            </a:endParaRPr>
          </a:p>
        </p:txBody>
      </p:sp>
      <p:sp>
        <p:nvSpPr>
          <p:cNvPr id="10" name="文本框 13"/>
          <p:cNvSpPr txBox="1"/>
          <p:nvPr/>
        </p:nvSpPr>
        <p:spPr>
          <a:xfrm>
            <a:off x="935227" y="1563067"/>
            <a:ext cx="8711050" cy="3785652"/>
          </a:xfrm>
          <a:prstGeom prst="rect">
            <a:avLst/>
          </a:prstGeom>
          <a:noFill/>
        </p:spPr>
        <p:txBody>
          <a:bodyPr wrap="square" rtlCol="0">
            <a:spAutoFit/>
          </a:bodyPr>
          <a:lstStyle/>
          <a:p>
            <a:pPr>
              <a:lnSpc>
                <a:spcPct val="200000"/>
              </a:lnSpc>
            </a:pPr>
            <a:r>
              <a:rPr lang="zh-CN" altLang="en-US" sz="2400" b="1" dirty="0">
                <a:latin typeface="微软雅黑" panose="020B0503020204020204" pitchFamily="34" charset="-122"/>
                <a:ea typeface="微软雅黑" panose="020B0503020204020204" pitchFamily="34" charset="-122"/>
              </a:rPr>
              <a:t>题目：</a:t>
            </a:r>
          </a:p>
          <a:p>
            <a:pPr>
              <a:lnSpc>
                <a:spcPct val="200000"/>
              </a:lnSpc>
            </a:pPr>
            <a:r>
              <a:rPr lang="zh-CN" altLang="en-US" sz="2400" b="1" dirty="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你</a:t>
            </a:r>
            <a:r>
              <a:rPr lang="zh-CN" altLang="en-US" sz="2400" dirty="0">
                <a:latin typeface="微软雅黑" panose="020B0503020204020204" pitchFamily="34" charset="-122"/>
                <a:ea typeface="微软雅黑" panose="020B0503020204020204" pitchFamily="34" charset="-122"/>
              </a:rPr>
              <a:t>的同事小王上班经常炒股，不能集中心思工作，你多次劝过他，以工作为重。在一次会议上，领导对他进行了不点名的批评，小王以为是你跟领导打的小报告，开始与你疏远，还鼓动其他同事在工作上不配合你，面对这种情况，你该怎么办？</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2255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35227" y="261099"/>
            <a:ext cx="6538999" cy="515526"/>
          </a:xfrm>
          <a:prstGeom prst="rect">
            <a:avLst/>
          </a:prstGeom>
          <a:noFill/>
        </p:spPr>
        <p:txBody>
          <a:bodyPr wrap="square" rtlCol="0">
            <a:spAutoFit/>
          </a:bodyPr>
          <a:lstStyle/>
          <a:p>
            <a:pPr>
              <a:lnSpc>
                <a:spcPts val="3300"/>
              </a:lnSpc>
            </a:pPr>
            <a:r>
              <a:rPr lang="zh-CN" altLang="en-US" sz="3200" b="1" dirty="0" smtClean="0">
                <a:solidFill>
                  <a:srgbClr val="2F8DA2"/>
                </a:solidFill>
                <a:latin typeface="微软雅黑" pitchFamily="34" charset="-122"/>
                <a:ea typeface="微软雅黑" pitchFamily="34" charset="-122"/>
              </a:rPr>
              <a:t>二、具体思路分析</a:t>
            </a:r>
            <a:endParaRPr lang="zh-CN" altLang="en-US" sz="3200" b="1" dirty="0">
              <a:solidFill>
                <a:srgbClr val="2F8DA2"/>
              </a:solidFill>
              <a:latin typeface="微软雅黑" pitchFamily="34" charset="-122"/>
              <a:ea typeface="微软雅黑" pitchFamily="34" charset="-122"/>
            </a:endParaRPr>
          </a:p>
        </p:txBody>
      </p:sp>
      <p:sp>
        <p:nvSpPr>
          <p:cNvPr id="10" name="文本框 13"/>
          <p:cNvSpPr txBox="1"/>
          <p:nvPr/>
        </p:nvSpPr>
        <p:spPr>
          <a:xfrm>
            <a:off x="935227" y="1730492"/>
            <a:ext cx="9406508" cy="4247317"/>
          </a:xfrm>
          <a:prstGeom prst="rect">
            <a:avLst/>
          </a:prstGeom>
          <a:noFill/>
        </p:spPr>
        <p:txBody>
          <a:bodyPr wrap="square" rtlCol="0">
            <a:spAutoFit/>
          </a:bodyPr>
          <a:lstStyle/>
          <a:p>
            <a:pPr>
              <a:lnSpc>
                <a:spcPct val="120000"/>
              </a:lnSpc>
              <a:spcAft>
                <a:spcPts val="1200"/>
              </a:spcAft>
            </a:pPr>
            <a:r>
              <a:rPr lang="zh-CN" altLang="en-US" sz="2000" dirty="0" smtClean="0">
                <a:latin typeface="微软雅黑" panose="020B0503020204020204" pitchFamily="34" charset="-122"/>
                <a:ea typeface="微软雅黑" panose="020B0503020204020204" pitchFamily="34" charset="-122"/>
              </a:rPr>
              <a:t>       首先</a:t>
            </a:r>
            <a:r>
              <a:rPr lang="zh-CN" altLang="en-US" sz="2000" dirty="0">
                <a:latin typeface="微软雅黑" panose="020B0503020204020204" pitchFamily="34" charset="-122"/>
                <a:ea typeface="微软雅黑" panose="020B0503020204020204" pitchFamily="34" charset="-122"/>
              </a:rPr>
              <a:t>，我觉得劝阻小王上网炒股的做法是正确的。但是，我要注意反省，是否在劝说的过程中方式方法，语气语调有所不当，容易造成误会。</a:t>
            </a:r>
          </a:p>
          <a:p>
            <a:pPr>
              <a:lnSpc>
                <a:spcPct val="120000"/>
              </a:lnSpc>
              <a:spcAft>
                <a:spcPts val="1200"/>
              </a:spcAft>
            </a:pPr>
            <a:r>
              <a:rPr lang="zh-CN" altLang="en-US" sz="2000" dirty="0" smtClean="0">
                <a:latin typeface="微软雅黑" panose="020B0503020204020204" pitchFamily="34" charset="-122"/>
                <a:ea typeface="微软雅黑" panose="020B0503020204020204" pitchFamily="34" charset="-122"/>
              </a:rPr>
              <a:t>       其次</a:t>
            </a:r>
            <a:r>
              <a:rPr lang="zh-CN" altLang="en-US" sz="2000" dirty="0">
                <a:latin typeface="微软雅黑" panose="020B0503020204020204" pitchFamily="34" charset="-122"/>
                <a:ea typeface="微软雅黑" panose="020B0503020204020204" pitchFamily="34" charset="-122"/>
              </a:rPr>
              <a:t>，我将私下找小王进行沟通，告诉小王上网炒股的危害性，并劝告他，现在股市行情不好，</a:t>
            </a:r>
            <a:r>
              <a:rPr lang="en-US" altLang="zh-CN" sz="2000" dirty="0">
                <a:latin typeface="微软雅黑" panose="020B0503020204020204" pitchFamily="34" charset="-122"/>
                <a:ea typeface="微软雅黑" panose="020B0503020204020204" pitchFamily="34" charset="-122"/>
              </a:rPr>
              <a:t>90%</a:t>
            </a:r>
            <a:r>
              <a:rPr lang="zh-CN" altLang="en-US" sz="2000" dirty="0">
                <a:latin typeface="微软雅黑" panose="020B0503020204020204" pitchFamily="34" charset="-122"/>
                <a:ea typeface="微软雅黑" panose="020B0503020204020204" pitchFamily="34" charset="-122"/>
              </a:rPr>
              <a:t>的人都是亏损，如果让炒股影响了工作这就本末倒置了。虽然我从未向领导打过小报告，但是你上班炒股的行为已经引起了领导的注意，还被领导批评了，就应该格外注意，不能再一意孤行，否则会影响到你的前途。</a:t>
            </a:r>
          </a:p>
          <a:p>
            <a:pPr>
              <a:lnSpc>
                <a:spcPct val="120000"/>
              </a:lnSpc>
              <a:spcAft>
                <a:spcPts val="1200"/>
              </a:spcAft>
            </a:pPr>
            <a:r>
              <a:rPr lang="zh-CN" altLang="en-US" sz="2000" dirty="0" smtClean="0">
                <a:latin typeface="微软雅黑" panose="020B0503020204020204" pitchFamily="34" charset="-122"/>
                <a:ea typeface="微软雅黑" panose="020B0503020204020204" pitchFamily="34" charset="-122"/>
              </a:rPr>
              <a:t>       再次</a:t>
            </a:r>
            <a:r>
              <a:rPr lang="zh-CN" altLang="en-US" sz="2000" dirty="0">
                <a:latin typeface="微软雅黑" panose="020B0503020204020204" pitchFamily="34" charset="-122"/>
                <a:ea typeface="微软雅黑" panose="020B0503020204020204" pitchFamily="34" charset="-122"/>
              </a:rPr>
              <a:t>，我将找机会和同事沟通小王上班炒股的危害性，与同事取得共鸣，让同事们配合我的工作，并团结同事共同劝说小王。</a:t>
            </a:r>
          </a:p>
          <a:p>
            <a:pPr>
              <a:lnSpc>
                <a:spcPct val="120000"/>
              </a:lnSpc>
              <a:spcAft>
                <a:spcPts val="1200"/>
              </a:spcAft>
            </a:pPr>
            <a:r>
              <a:rPr lang="zh-CN" altLang="en-US" sz="2000" dirty="0" smtClean="0">
                <a:latin typeface="微软雅黑" panose="020B0503020204020204" pitchFamily="34" charset="-122"/>
                <a:ea typeface="微软雅黑" panose="020B0503020204020204" pitchFamily="34" charset="-122"/>
              </a:rPr>
              <a:t>       最后</a:t>
            </a:r>
            <a:r>
              <a:rPr lang="zh-CN" altLang="en-US" sz="2000" dirty="0">
                <a:latin typeface="微软雅黑" panose="020B0503020204020204" pitchFamily="34" charset="-122"/>
                <a:ea typeface="微软雅黑" panose="020B0503020204020204" pitchFamily="34" charset="-122"/>
              </a:rPr>
              <a:t>，我会去和领导沟通沟通，让领导再给小王一下机会，相信他一定能改掉上班炒股的恶习，认真工作的。（最后这段是不是画蛇添足了？？？？）</a:t>
            </a:r>
          </a:p>
        </p:txBody>
      </p:sp>
      <p:sp>
        <p:nvSpPr>
          <p:cNvPr id="2" name="圆角矩形 1"/>
          <p:cNvSpPr/>
          <p:nvPr/>
        </p:nvSpPr>
        <p:spPr>
          <a:xfrm>
            <a:off x="935227" y="1107583"/>
            <a:ext cx="1558344" cy="476519"/>
          </a:xfrm>
          <a:prstGeom prst="roundRect">
            <a:avLst/>
          </a:prstGeom>
          <a:solidFill>
            <a:srgbClr val="2F8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593392940</a:t>
            </a:r>
            <a:endParaRPr lang="zh-CN" altLang="en-US" sz="2000" b="1" dirty="0"/>
          </a:p>
        </p:txBody>
      </p:sp>
    </p:spTree>
    <p:extLst>
      <p:ext uri="{BB962C8B-B14F-4D97-AF65-F5344CB8AC3E}">
        <p14:creationId xmlns:p14="http://schemas.microsoft.com/office/powerpoint/2010/main" val="1526841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07584" y="1916985"/>
            <a:ext cx="8358388" cy="4062138"/>
          </a:xfrm>
          <a:prstGeom prst="rect">
            <a:avLst/>
          </a:prstGeom>
        </p:spPr>
        <p:txBody>
          <a:bodyPr wrap="square">
            <a:spAutoFit/>
          </a:bodyPr>
          <a:lstStyle/>
          <a:p>
            <a:pPr>
              <a:lnSpc>
                <a:spcPct val="120000"/>
              </a:lnSpc>
              <a:spcBef>
                <a:spcPts val="1200"/>
              </a:spcBef>
            </a:pPr>
            <a:r>
              <a:rPr lang="zh-CN" altLang="en-US" sz="2000" dirty="0" smtClean="0">
                <a:latin typeface="微软雅黑" panose="020B0503020204020204" pitchFamily="34" charset="-122"/>
                <a:ea typeface="微软雅黑" panose="020B0503020204020204" pitchFamily="34" charset="-122"/>
              </a:rPr>
              <a:t>       首先</a:t>
            </a:r>
            <a:r>
              <a:rPr lang="zh-CN" altLang="en-US" sz="2000" dirty="0">
                <a:latin typeface="微软雅黑" panose="020B0503020204020204" pitchFamily="34" charset="-122"/>
                <a:ea typeface="微软雅黑" panose="020B0503020204020204" pitchFamily="34" charset="-122"/>
              </a:rPr>
              <a:t>，要从对方的角度思考，小王与我疏远，我也存在责任，要认识自己在说话、处事中的不足，可能是言语或语气上让小王误解。同时，坚定我劝她的行为是正确的，是有着好的初衷的。</a:t>
            </a:r>
          </a:p>
          <a:p>
            <a:pPr>
              <a:lnSpc>
                <a:spcPct val="120000"/>
              </a:lnSpc>
              <a:spcBef>
                <a:spcPts val="1200"/>
              </a:spcBef>
            </a:pPr>
            <a:r>
              <a:rPr lang="zh-CN" altLang="en-US" sz="2000" dirty="0" smtClean="0">
                <a:latin typeface="微软雅黑" panose="020B0503020204020204" pitchFamily="34" charset="-122"/>
                <a:ea typeface="微软雅黑" panose="020B0503020204020204" pitchFamily="34" charset="-122"/>
              </a:rPr>
              <a:t>       其次</a:t>
            </a:r>
            <a:r>
              <a:rPr lang="zh-CN" altLang="en-US" sz="2000" dirty="0">
                <a:latin typeface="微软雅黑" panose="020B0503020204020204" pitchFamily="34" charset="-122"/>
                <a:ea typeface="微软雅黑" panose="020B0503020204020204" pitchFamily="34" charset="-122"/>
              </a:rPr>
              <a:t>，在适当时机，与小王沟通。化解误会。说明并非是自己打小报告，而是他的行为领导已经看到。向他阐明工作时间炒股的危害性，这不仅不利于与大家一起做好工作，还对自己的前途不利。尤其是最近纪委和领导对纪律和作风问题查的很严，稍有不慎就会被抓典型。再者，近来股市也不是很景气，与其痴迷于炒股还不如把钱用在更为需要的地方。</a:t>
            </a:r>
          </a:p>
          <a:p>
            <a:pPr>
              <a:lnSpc>
                <a:spcPct val="120000"/>
              </a:lnSpc>
              <a:spcBef>
                <a:spcPts val="1200"/>
              </a:spcBef>
            </a:pPr>
            <a:r>
              <a:rPr lang="zh-CN" altLang="en-US" sz="2000" dirty="0" smtClean="0">
                <a:latin typeface="微软雅黑" panose="020B0503020204020204" pitchFamily="34" charset="-122"/>
                <a:ea typeface="微软雅黑" panose="020B0503020204020204" pitchFamily="34" charset="-122"/>
              </a:rPr>
              <a:t>       再次</a:t>
            </a:r>
            <a:r>
              <a:rPr lang="zh-CN" altLang="en-US" sz="2000" dirty="0">
                <a:latin typeface="微软雅黑" panose="020B0503020204020204" pitchFamily="34" charset="-122"/>
                <a:ea typeface="微软雅黑" panose="020B0503020204020204" pitchFamily="34" charset="-122"/>
              </a:rPr>
              <a:t>，与其他同事澄清此事，说明小王炒股的危害性。联合同事一起劝说小王。如果小王执迷不悟，那再找领导汇报情况，让领导定夺此事。</a:t>
            </a:r>
          </a:p>
        </p:txBody>
      </p:sp>
      <p:sp>
        <p:nvSpPr>
          <p:cNvPr id="4" name="圆角矩形 3"/>
          <p:cNvSpPr/>
          <p:nvPr/>
        </p:nvSpPr>
        <p:spPr>
          <a:xfrm>
            <a:off x="1107584" y="1210614"/>
            <a:ext cx="1880316" cy="476519"/>
          </a:xfrm>
          <a:prstGeom prst="roundRect">
            <a:avLst/>
          </a:prstGeom>
          <a:solidFill>
            <a:srgbClr val="2F8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geyunlong135</a:t>
            </a:r>
            <a:endParaRPr lang="zh-CN" altLang="en-US" sz="2000" b="1" dirty="0"/>
          </a:p>
        </p:txBody>
      </p:sp>
      <p:sp>
        <p:nvSpPr>
          <p:cNvPr id="5" name="文本框 4"/>
          <p:cNvSpPr txBox="1"/>
          <p:nvPr/>
        </p:nvSpPr>
        <p:spPr>
          <a:xfrm>
            <a:off x="935227" y="261099"/>
            <a:ext cx="6538999" cy="515526"/>
          </a:xfrm>
          <a:prstGeom prst="rect">
            <a:avLst/>
          </a:prstGeom>
          <a:noFill/>
        </p:spPr>
        <p:txBody>
          <a:bodyPr wrap="square" rtlCol="0">
            <a:spAutoFit/>
          </a:bodyPr>
          <a:lstStyle/>
          <a:p>
            <a:pPr>
              <a:lnSpc>
                <a:spcPts val="3300"/>
              </a:lnSpc>
            </a:pPr>
            <a:r>
              <a:rPr lang="zh-CN" altLang="en-US" sz="3200" b="1" dirty="0" smtClean="0">
                <a:solidFill>
                  <a:srgbClr val="2F8DA2"/>
                </a:solidFill>
                <a:latin typeface="微软雅黑" pitchFamily="34" charset="-122"/>
                <a:ea typeface="微软雅黑" pitchFamily="34" charset="-122"/>
              </a:rPr>
              <a:t>二、具体思路分析</a:t>
            </a:r>
            <a:endParaRPr lang="zh-CN" altLang="en-US" sz="3200" b="1" dirty="0">
              <a:solidFill>
                <a:srgbClr val="2F8DA2"/>
              </a:solidFill>
              <a:latin typeface="微软雅黑" pitchFamily="34" charset="-122"/>
              <a:ea typeface="微软雅黑" pitchFamily="34" charset="-122"/>
            </a:endParaRPr>
          </a:p>
        </p:txBody>
      </p:sp>
    </p:spTree>
    <p:extLst>
      <p:ext uri="{BB962C8B-B14F-4D97-AF65-F5344CB8AC3E}">
        <p14:creationId xmlns:p14="http://schemas.microsoft.com/office/powerpoint/2010/main" val="4257982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20461" y="1404380"/>
            <a:ext cx="9478852" cy="5186035"/>
          </a:xfrm>
          <a:prstGeom prst="rect">
            <a:avLst/>
          </a:prstGeom>
        </p:spPr>
        <p:txBody>
          <a:bodyPr wrap="square">
            <a:spAutoFit/>
          </a:bodyPr>
          <a:lstStyle/>
          <a:p>
            <a:pPr>
              <a:spcBef>
                <a:spcPts val="600"/>
              </a:spcBef>
            </a:pPr>
            <a:r>
              <a:rPr lang="zh-CN" altLang="en-US" dirty="0" smtClean="0">
                <a:latin typeface="微软雅黑" panose="020B0503020204020204" pitchFamily="34" charset="-122"/>
                <a:ea typeface="微软雅黑" panose="020B0503020204020204" pitchFamily="34" charset="-122"/>
              </a:rPr>
              <a:t>       马克思主义</a:t>
            </a:r>
            <a:r>
              <a:rPr lang="zh-CN" altLang="en-US" dirty="0">
                <a:latin typeface="微软雅黑" panose="020B0503020204020204" pitchFamily="34" charset="-122"/>
                <a:ea typeface="微软雅黑" panose="020B0503020204020204" pitchFamily="34" charset="-122"/>
              </a:rPr>
              <a:t>告诉我们，我们每个人都不可能孤立于他人而存在，人具有社会属性。每个人的成长环境不同，社会阅历不同，产生矛盾是难免的。</a:t>
            </a:r>
          </a:p>
          <a:p>
            <a:pPr>
              <a:spcBef>
                <a:spcPts val="600"/>
              </a:spcBef>
            </a:pPr>
            <a:r>
              <a:rPr lang="zh-CN" altLang="en-US" dirty="0" smtClean="0">
                <a:latin typeface="微软雅黑" panose="020B0503020204020204" pitchFamily="34" charset="-122"/>
                <a:ea typeface="微软雅黑" panose="020B0503020204020204" pitchFamily="34" charset="-122"/>
              </a:rPr>
              <a:t>       但是</a:t>
            </a:r>
            <a:r>
              <a:rPr lang="zh-CN" altLang="en-US" dirty="0">
                <a:latin typeface="微软雅黑" panose="020B0503020204020204" pitchFamily="34" charset="-122"/>
                <a:ea typeface="微软雅黑" panose="020B0503020204020204" pitchFamily="34" charset="-122"/>
              </a:rPr>
              <a:t>和睦的同事关系是开展好工作的前提条件之一，我与小王出现了题目中所述的问题，我会积极地解决，消除我们之间的误会，促成和谐友好的关系。</a:t>
            </a:r>
          </a:p>
          <a:p>
            <a:pPr>
              <a:spcBef>
                <a:spcPts val="600"/>
              </a:spcBef>
            </a:pPr>
            <a:r>
              <a:rPr lang="zh-CN" altLang="en-US" dirty="0" smtClean="0">
                <a:latin typeface="微软雅黑" panose="020B0503020204020204" pitchFamily="34" charset="-122"/>
                <a:ea typeface="微软雅黑" panose="020B0503020204020204" pitchFamily="34" charset="-122"/>
              </a:rPr>
              <a:t>       首先</a:t>
            </a:r>
            <a:r>
              <a:rPr lang="zh-CN" altLang="en-US" dirty="0">
                <a:latin typeface="微软雅黑" panose="020B0503020204020204" pitchFamily="34" charset="-122"/>
                <a:ea typeface="微软雅黑" panose="020B0503020204020204" pitchFamily="34" charset="-122"/>
              </a:rPr>
              <a:t>，我会先进行自我反思，向领导打小报告、背后说同事坏话并不是我为人处事的方式，但是却让小王误会并且产生这种想法有可能因为平时私下劝说小王的过程中方式方法不对，而引起他的反感和猜疑。为此我应当调整自己的沟通方式，避免再次发生这样的情况。</a:t>
            </a:r>
          </a:p>
          <a:p>
            <a:pPr>
              <a:spcBef>
                <a:spcPts val="600"/>
              </a:spcBef>
            </a:pPr>
            <a:r>
              <a:rPr lang="zh-CN" altLang="en-US" dirty="0" smtClean="0">
                <a:latin typeface="微软雅黑" panose="020B0503020204020204" pitchFamily="34" charset="-122"/>
                <a:ea typeface="微软雅黑" panose="020B0503020204020204" pitchFamily="34" charset="-122"/>
              </a:rPr>
              <a:t>       其次</a:t>
            </a:r>
            <a:r>
              <a:rPr lang="zh-CN" altLang="en-US" dirty="0">
                <a:latin typeface="微软雅黑" panose="020B0503020204020204" pitchFamily="34" charset="-122"/>
                <a:ea typeface="微软雅黑" panose="020B0503020204020204" pitchFamily="34" charset="-122"/>
              </a:rPr>
              <a:t>，无论如何，小王上班经常炒股，不能集中心思工作，这样的行为是不对的。我会寻找合适的机会在适当的场合，和小王坦诚交流，对自己之前的方式进行道歉，也澄清并非自己打小报告，指出领导的批评用心良苦，更用恰当的语言结合一些实例向小王说明上班炒股的不良影响和坏处。我相信，通过这样的交流，小王不仅会消除对我的误会，更会改掉上班炒股的行为，用心投入工作。</a:t>
            </a:r>
          </a:p>
          <a:p>
            <a:pPr>
              <a:spcBef>
                <a:spcPts val="600"/>
              </a:spcBef>
            </a:pPr>
            <a:r>
              <a:rPr lang="zh-CN" altLang="en-US" dirty="0" smtClean="0">
                <a:latin typeface="微软雅黑" panose="020B0503020204020204" pitchFamily="34" charset="-122"/>
                <a:ea typeface="微软雅黑" panose="020B0503020204020204" pitchFamily="34" charset="-122"/>
              </a:rPr>
              <a:t>       最后</a:t>
            </a:r>
            <a:r>
              <a:rPr lang="zh-CN" altLang="en-US" dirty="0">
                <a:latin typeface="微软雅黑" panose="020B0503020204020204" pitchFamily="34" charset="-122"/>
                <a:ea typeface="微软雅黑" panose="020B0503020204020204" pitchFamily="34" charset="-122"/>
              </a:rPr>
              <a:t>，我会在平时的工作生活中，加强与同事们的沟通交流，参与业余时间同事们组织的各种活动，用娴熟的业务能力和亲和的待人方式，获得同事们的支持，建立真诚的同事情谊。</a:t>
            </a:r>
          </a:p>
          <a:p>
            <a:pPr>
              <a:spcBef>
                <a:spcPts val="600"/>
              </a:spcBef>
            </a:pPr>
            <a:r>
              <a:rPr lang="zh-CN" altLang="en-US" dirty="0" smtClean="0">
                <a:latin typeface="微软雅黑" panose="020B0503020204020204" pitchFamily="34" charset="-122"/>
                <a:ea typeface="微软雅黑" panose="020B0503020204020204" pitchFamily="34" charset="-122"/>
              </a:rPr>
              <a:t>       总之</a:t>
            </a:r>
            <a:r>
              <a:rPr lang="zh-CN" altLang="en-US" dirty="0">
                <a:latin typeface="微软雅黑" panose="020B0503020204020204" pitchFamily="34" charset="-122"/>
                <a:ea typeface="微软雅黑" panose="020B0503020204020204" pitchFamily="34" charset="-122"/>
              </a:rPr>
              <a:t>，在今后，我依然会坚持为人处事的原则，踏踏实实做事，堂堂正正做人。同时，与同事互帮互助，和睦友爱，建立良好的关系，共同促进单位各项工作稳步开展。</a:t>
            </a:r>
          </a:p>
        </p:txBody>
      </p:sp>
      <p:sp>
        <p:nvSpPr>
          <p:cNvPr id="3" name="圆角矩形 2"/>
          <p:cNvSpPr/>
          <p:nvPr/>
        </p:nvSpPr>
        <p:spPr>
          <a:xfrm>
            <a:off x="1120460" y="927861"/>
            <a:ext cx="2215167" cy="476519"/>
          </a:xfrm>
          <a:prstGeom prst="roundRect">
            <a:avLst/>
          </a:prstGeom>
          <a:solidFill>
            <a:srgbClr val="2F8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err="1"/>
              <a:t>Skyland_Melody</a:t>
            </a:r>
            <a:endParaRPr lang="zh-CN" altLang="en-US" sz="2000" b="1" dirty="0"/>
          </a:p>
        </p:txBody>
      </p:sp>
    </p:spTree>
    <p:extLst>
      <p:ext uri="{BB962C8B-B14F-4D97-AF65-F5344CB8AC3E}">
        <p14:creationId xmlns:p14="http://schemas.microsoft.com/office/powerpoint/2010/main" val="297518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48105" y="222240"/>
            <a:ext cx="6538999" cy="515526"/>
          </a:xfrm>
          <a:prstGeom prst="rect">
            <a:avLst/>
          </a:prstGeom>
          <a:noFill/>
        </p:spPr>
        <p:txBody>
          <a:bodyPr wrap="square" rtlCol="0">
            <a:spAutoFit/>
          </a:bodyPr>
          <a:lstStyle/>
          <a:p>
            <a:pPr>
              <a:lnSpc>
                <a:spcPts val="3300"/>
              </a:lnSpc>
            </a:pPr>
            <a:r>
              <a:rPr lang="zh-CN" altLang="en-US" sz="3200" b="1" dirty="0">
                <a:solidFill>
                  <a:srgbClr val="2F8DA2"/>
                </a:solidFill>
                <a:latin typeface="微软雅黑" pitchFamily="34" charset="-122"/>
                <a:ea typeface="微软雅黑" pitchFamily="34" charset="-122"/>
              </a:rPr>
              <a:t>三、真题实战模拟答题</a:t>
            </a:r>
          </a:p>
        </p:txBody>
      </p:sp>
      <p:sp>
        <p:nvSpPr>
          <p:cNvPr id="14" name="文本框 13"/>
          <p:cNvSpPr txBox="1"/>
          <p:nvPr/>
        </p:nvSpPr>
        <p:spPr>
          <a:xfrm>
            <a:off x="4817761" y="2160838"/>
            <a:ext cx="4223207" cy="2308324"/>
          </a:xfrm>
          <a:prstGeom prst="rect">
            <a:avLst/>
          </a:prstGeom>
          <a:noFill/>
        </p:spPr>
        <p:txBody>
          <a:bodyPr wrap="square" rtlCol="0">
            <a:spAutoFit/>
          </a:bodyPr>
          <a:lstStyle/>
          <a:p>
            <a:pPr>
              <a:lnSpc>
                <a:spcPct val="150000"/>
              </a:lnSpc>
              <a:spcAft>
                <a:spcPts val="600"/>
              </a:spcAft>
            </a:pPr>
            <a:r>
              <a:rPr lang="zh-CN" altLang="en-US" sz="2400" dirty="0" smtClean="0">
                <a:latin typeface="微软雅黑" panose="020B0503020204020204" pitchFamily="34" charset="-122"/>
                <a:ea typeface="微软雅黑" panose="020B0503020204020204" pitchFamily="34" charset="-122"/>
              </a:rPr>
              <a:t>（一）</a:t>
            </a:r>
            <a:r>
              <a:rPr lang="zh-CN" altLang="en-US" sz="2400" dirty="0">
                <a:latin typeface="微软雅黑" panose="020B0503020204020204" pitchFamily="34" charset="-122"/>
                <a:ea typeface="微软雅黑" panose="020B0503020204020204" pitchFamily="34" charset="-122"/>
              </a:rPr>
              <a:t>你新到一个单位，同事对你不太信任，领导也只是让你做一些琐碎的事情，面对这种情况，你打算怎么办</a:t>
            </a:r>
            <a:r>
              <a:rPr lang="zh-CN" altLang="en-US" sz="2400" dirty="0" smtClean="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79" y="1478450"/>
            <a:ext cx="3835832" cy="3673100"/>
          </a:xfrm>
          <a:prstGeom prst="rect">
            <a:avLst/>
          </a:prstGeom>
        </p:spPr>
      </p:pic>
    </p:spTree>
    <p:extLst>
      <p:ext uri="{BB962C8B-B14F-4D97-AF65-F5344CB8AC3E}">
        <p14:creationId xmlns:p14="http://schemas.microsoft.com/office/powerpoint/2010/main" val="402923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1319</TotalTime>
  <Words>1410</Words>
  <Application>Microsoft Office PowerPoint</Application>
  <PresentationFormat>宽屏</PresentationFormat>
  <Paragraphs>80</Paragraphs>
  <Slides>19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微软雅黑</vt:lpstr>
      <vt:lpstr>Calibri Light</vt:lpstr>
      <vt:lpstr>宋体</vt:lpstr>
      <vt:lpstr>Arial</vt:lpstr>
      <vt:lpstr>Wingdings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Kathy Wong</dc:creator>
  <cp:lastModifiedBy>USER</cp:lastModifiedBy>
  <cp:revision>122</cp:revision>
  <dcterms:created xsi:type="dcterms:W3CDTF">2015-04-09T13:26:40Z</dcterms:created>
  <dcterms:modified xsi:type="dcterms:W3CDTF">2016-01-13T08:12:59Z</dcterms:modified>
</cp:coreProperties>
</file>